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7" r:id="rId5"/>
    <p:sldId id="262" r:id="rId6"/>
    <p:sldId id="263" r:id="rId7"/>
    <p:sldId id="266" r:id="rId8"/>
    <p:sldId id="265" r:id="rId9"/>
    <p:sldId id="258" r:id="rId10"/>
    <p:sldId id="259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56BA8-5A01-4BF6-B10E-D02CF8EB36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6A94E-D23E-4B4D-8A02-42C5F2E54D4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ознакомление с окружающим </a:t>
          </a:r>
        </a:p>
      </dgm:t>
    </dgm:pt>
    <dgm:pt modelId="{FA67E649-8BF8-4B17-ABCC-83D1527AC76B}" type="parTrans" cxnId="{62A0D50D-4A4A-4E6B-8871-DB2565855B4C}">
      <dgm:prSet/>
      <dgm:spPr/>
      <dgm:t>
        <a:bodyPr/>
        <a:lstStyle/>
        <a:p>
          <a:endParaRPr lang="ru-RU"/>
        </a:p>
      </dgm:t>
    </dgm:pt>
    <dgm:pt modelId="{E0743B4B-1E1D-4761-B4DE-FDB43E0432EB}" type="sibTrans" cxnId="{62A0D50D-4A4A-4E6B-8871-DB2565855B4C}">
      <dgm:prSet/>
      <dgm:spPr/>
      <dgm:t>
        <a:bodyPr/>
        <a:lstStyle/>
        <a:p>
          <a:endParaRPr lang="ru-RU"/>
        </a:p>
      </dgm:t>
    </dgm:pt>
    <dgm:pt modelId="{BD40C63C-99A9-4DA2-9E83-4F67EB47CBD7}">
      <dgm:prSet phldrT="[Текст]"/>
      <dgm:spPr/>
      <dgm:t>
        <a:bodyPr/>
        <a:lstStyle/>
        <a:p>
          <a:r>
            <a:rPr lang="ru-RU"/>
            <a:t>Маша и Миша изучают окружающий мир</a:t>
          </a:r>
        </a:p>
      </dgm:t>
    </dgm:pt>
    <dgm:pt modelId="{FAEA85F5-CB6F-47FD-95C1-1CC2B95FB43F}" type="parTrans" cxnId="{B978D44C-9D57-4BDC-BF92-3E614C793DC1}">
      <dgm:prSet/>
      <dgm:spPr/>
      <dgm:t>
        <a:bodyPr/>
        <a:lstStyle/>
        <a:p>
          <a:endParaRPr lang="ru-RU"/>
        </a:p>
      </dgm:t>
    </dgm:pt>
    <dgm:pt modelId="{71CCCDEA-30C3-4B44-9066-8515602354C9}" type="sibTrans" cxnId="{B978D44C-9D57-4BDC-BF92-3E614C793DC1}">
      <dgm:prSet/>
      <dgm:spPr/>
      <dgm:t>
        <a:bodyPr/>
        <a:lstStyle/>
        <a:p>
          <a:endParaRPr lang="ru-RU"/>
        </a:p>
      </dgm:t>
    </dgm:pt>
    <dgm:pt modelId="{628799A3-7846-45CD-8E9E-268A45333E00}">
      <dgm:prSet phldrT="[Текст]"/>
      <dgm:spPr/>
      <dgm:t>
        <a:bodyPr/>
        <a:lstStyle/>
        <a:p>
          <a:endParaRPr lang="ru-RU" dirty="0"/>
        </a:p>
      </dgm:t>
    </dgm:pt>
    <dgm:pt modelId="{AECC1A48-3D0D-41FE-9150-259DDC265310}" type="parTrans" cxnId="{FC1112E8-A8D7-41BC-972E-CB32098BDFDD}">
      <dgm:prSet/>
      <dgm:spPr/>
      <dgm:t>
        <a:bodyPr/>
        <a:lstStyle/>
        <a:p>
          <a:endParaRPr lang="ru-RU"/>
        </a:p>
      </dgm:t>
    </dgm:pt>
    <dgm:pt modelId="{CACE5958-1719-4454-88C8-4F6884660000}" type="sibTrans" cxnId="{FC1112E8-A8D7-41BC-972E-CB32098BDFDD}">
      <dgm:prSet/>
      <dgm:spPr/>
      <dgm:t>
        <a:bodyPr/>
        <a:lstStyle/>
        <a:p>
          <a:endParaRPr lang="ru-RU"/>
        </a:p>
      </dgm:t>
    </dgm:pt>
    <dgm:pt modelId="{E5547730-6EED-4B07-B797-F147671A90B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развитие речи</a:t>
          </a:r>
        </a:p>
      </dgm:t>
    </dgm:pt>
    <dgm:pt modelId="{624A5A70-C956-4668-83F0-566681820617}" type="parTrans" cxnId="{A09B7E55-B9B9-40FE-B1CA-651C99063181}">
      <dgm:prSet/>
      <dgm:spPr/>
      <dgm:t>
        <a:bodyPr/>
        <a:lstStyle/>
        <a:p>
          <a:endParaRPr lang="ru-RU"/>
        </a:p>
      </dgm:t>
    </dgm:pt>
    <dgm:pt modelId="{D7026F53-61A8-4459-98E3-A2A0B22F217F}" type="sibTrans" cxnId="{A09B7E55-B9B9-40FE-B1CA-651C99063181}">
      <dgm:prSet/>
      <dgm:spPr/>
      <dgm:t>
        <a:bodyPr/>
        <a:lstStyle/>
        <a:p>
          <a:endParaRPr lang="ru-RU"/>
        </a:p>
      </dgm:t>
    </dgm:pt>
    <dgm:pt modelId="{E3D54F81-C85E-4382-B992-1DEB926E304C}">
      <dgm:prSet phldrT="[Текст]"/>
      <dgm:spPr/>
      <dgm:t>
        <a:bodyPr/>
        <a:lstStyle/>
        <a:p>
          <a:pPr algn="l"/>
          <a:r>
            <a:rPr lang="ru-RU"/>
            <a:t>Кронтик учится слушать и рассуждать </a:t>
          </a:r>
        </a:p>
      </dgm:t>
    </dgm:pt>
    <dgm:pt modelId="{D16F2F81-9F01-4DDB-8019-C3649E633A0A}" type="parTrans" cxnId="{DBFB73A9-DE6E-4988-A515-4301A3F83755}">
      <dgm:prSet/>
      <dgm:spPr/>
      <dgm:t>
        <a:bodyPr/>
        <a:lstStyle/>
        <a:p>
          <a:endParaRPr lang="ru-RU"/>
        </a:p>
      </dgm:t>
    </dgm:pt>
    <dgm:pt modelId="{AECC7C6D-D028-4150-9749-781F4017FDE8}" type="sibTrans" cxnId="{DBFB73A9-DE6E-4988-A515-4301A3F83755}">
      <dgm:prSet/>
      <dgm:spPr/>
      <dgm:t>
        <a:bodyPr/>
        <a:lstStyle/>
        <a:p>
          <a:endParaRPr lang="ru-RU"/>
        </a:p>
      </dgm:t>
    </dgm:pt>
    <dgm:pt modelId="{D19F18A3-7AD2-453D-AD39-33EFA7F93844}">
      <dgm:prSet phldrT="[Текст]"/>
      <dgm:spPr/>
      <dgm:t>
        <a:bodyPr/>
        <a:lstStyle/>
        <a:p>
          <a:pPr algn="l"/>
          <a:r>
            <a:rPr lang="ru-RU"/>
            <a:t>Друзья Кронтика учатся читать</a:t>
          </a:r>
        </a:p>
      </dgm:t>
    </dgm:pt>
    <dgm:pt modelId="{2046B3B9-CC4E-4087-9912-ECAEC75EB9F1}" type="parTrans" cxnId="{B20F0F6A-ED66-4431-A84C-9BBD4011F172}">
      <dgm:prSet/>
      <dgm:spPr/>
      <dgm:t>
        <a:bodyPr/>
        <a:lstStyle/>
        <a:p>
          <a:endParaRPr lang="ru-RU"/>
        </a:p>
      </dgm:t>
    </dgm:pt>
    <dgm:pt modelId="{DBEDB44F-5D40-483B-91AF-88123405C981}" type="sibTrans" cxnId="{B20F0F6A-ED66-4431-A84C-9BBD4011F172}">
      <dgm:prSet/>
      <dgm:spPr/>
      <dgm:t>
        <a:bodyPr/>
        <a:lstStyle/>
        <a:p>
          <a:endParaRPr lang="ru-RU"/>
        </a:p>
      </dgm:t>
    </dgm:pt>
    <dgm:pt modelId="{C07C4400-817A-48EA-A5A3-F33B9189C16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математические способности </a:t>
          </a:r>
        </a:p>
      </dgm:t>
    </dgm:pt>
    <dgm:pt modelId="{CF62C8DA-3581-4C49-8A3B-4633E3144FB2}" type="parTrans" cxnId="{C51EE792-75E7-40D3-BDEA-32AA57CB17A7}">
      <dgm:prSet/>
      <dgm:spPr/>
      <dgm:t>
        <a:bodyPr/>
        <a:lstStyle/>
        <a:p>
          <a:endParaRPr lang="ru-RU"/>
        </a:p>
      </dgm:t>
    </dgm:pt>
    <dgm:pt modelId="{99E64E82-1EC3-4DC3-B416-572A9230FA77}" type="sibTrans" cxnId="{C51EE792-75E7-40D3-BDEA-32AA57CB17A7}">
      <dgm:prSet/>
      <dgm:spPr/>
      <dgm:t>
        <a:bodyPr/>
        <a:lstStyle/>
        <a:p>
          <a:endParaRPr lang="ru-RU"/>
        </a:p>
      </dgm:t>
    </dgm:pt>
    <dgm:pt modelId="{AD7C7EC3-61FC-4EDC-A62E-E2CB0BC51002}">
      <dgm:prSet phldrT="[Текст]"/>
      <dgm:spPr/>
      <dgm:t>
        <a:bodyPr/>
        <a:lstStyle/>
        <a:p>
          <a:r>
            <a:rPr lang="ru-RU" dirty="0" err="1"/>
            <a:t>Кронтик</a:t>
          </a:r>
          <a:r>
            <a:rPr lang="ru-RU" dirty="0"/>
            <a:t> учится считать</a:t>
          </a:r>
        </a:p>
      </dgm:t>
    </dgm:pt>
    <dgm:pt modelId="{1EB274AD-042C-4396-9895-911A4E9666BD}" type="parTrans" cxnId="{C1EB448D-A8BE-4383-9863-514C4D7F46F3}">
      <dgm:prSet/>
      <dgm:spPr/>
      <dgm:t>
        <a:bodyPr/>
        <a:lstStyle/>
        <a:p>
          <a:endParaRPr lang="ru-RU"/>
        </a:p>
      </dgm:t>
    </dgm:pt>
    <dgm:pt modelId="{E09F04D1-15A9-4D66-BCD9-D63F434965F5}" type="sibTrans" cxnId="{C1EB448D-A8BE-4383-9863-514C4D7F46F3}">
      <dgm:prSet/>
      <dgm:spPr/>
      <dgm:t>
        <a:bodyPr/>
        <a:lstStyle/>
        <a:p>
          <a:endParaRPr lang="ru-RU"/>
        </a:p>
      </dgm:t>
    </dgm:pt>
    <dgm:pt modelId="{AF0C8E67-56FA-4A17-BEFB-49676987E1AB}">
      <dgm:prSet phldrT="[Текст]"/>
      <dgm:spPr/>
      <dgm:t>
        <a:bodyPr/>
        <a:lstStyle/>
        <a:p>
          <a:r>
            <a:rPr lang="ru-RU"/>
            <a:t>Учимся записывать числа</a:t>
          </a:r>
        </a:p>
      </dgm:t>
    </dgm:pt>
    <dgm:pt modelId="{C21F850C-0F70-405D-86DE-05A018F3A6A9}" type="parTrans" cxnId="{DDA7C4DB-FCEA-47E2-9B1C-8861C2D28C48}">
      <dgm:prSet/>
      <dgm:spPr/>
      <dgm:t>
        <a:bodyPr/>
        <a:lstStyle/>
        <a:p>
          <a:endParaRPr lang="ru-RU"/>
        </a:p>
      </dgm:t>
    </dgm:pt>
    <dgm:pt modelId="{431DC425-362C-48D2-86EF-3B7374E54FD6}" type="sibTrans" cxnId="{DDA7C4DB-FCEA-47E2-9B1C-8861C2D28C48}">
      <dgm:prSet/>
      <dgm:spPr/>
      <dgm:t>
        <a:bodyPr/>
        <a:lstStyle/>
        <a:p>
          <a:endParaRPr lang="ru-RU"/>
        </a:p>
      </dgm:t>
    </dgm:pt>
    <dgm:pt modelId="{BDD01A75-01EE-49AF-A311-B9065EAEB263}">
      <dgm:prSet custT="1"/>
      <dgm:spPr>
        <a:solidFill>
          <a:srgbClr val="00B050"/>
        </a:solidFill>
      </dgm:spPr>
      <dgm:t>
        <a:bodyPr/>
        <a:lstStyle/>
        <a:p>
          <a:r>
            <a:rPr lang="ru-RU" sz="1000" dirty="0">
              <a:solidFill>
                <a:schemeClr val="tx1"/>
              </a:solidFill>
            </a:rPr>
            <a:t>развитие творческих способностей</a:t>
          </a:r>
        </a:p>
      </dgm:t>
    </dgm:pt>
    <dgm:pt modelId="{A5D5A2A7-4221-40B4-8055-D0A1A872F976}" type="parTrans" cxnId="{B8727651-65FB-45F0-ACD8-23C81C5BCBBF}">
      <dgm:prSet/>
      <dgm:spPr/>
      <dgm:t>
        <a:bodyPr/>
        <a:lstStyle/>
        <a:p>
          <a:endParaRPr lang="ru-RU"/>
        </a:p>
      </dgm:t>
    </dgm:pt>
    <dgm:pt modelId="{FFF828F7-0139-4AAE-B268-ED3B81CAABCB}" type="sibTrans" cxnId="{B8727651-65FB-45F0-ACD8-23C81C5BCBBF}">
      <dgm:prSet/>
      <dgm:spPr/>
      <dgm:t>
        <a:bodyPr/>
        <a:lstStyle/>
        <a:p>
          <a:endParaRPr lang="ru-RU"/>
        </a:p>
      </dgm:t>
    </dgm:pt>
    <dgm:pt modelId="{1241AAAB-3012-4A70-8B22-782A02A50BAF}">
      <dgm:prSet custT="1"/>
      <dgm:spPr/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495ACBC0-F49D-4718-AF80-0206539116F1}" type="parTrans" cxnId="{1421A323-A497-49BE-A384-CD7D7FAF4027}">
      <dgm:prSet/>
      <dgm:spPr/>
      <dgm:t>
        <a:bodyPr/>
        <a:lstStyle/>
        <a:p>
          <a:endParaRPr lang="ru-RU"/>
        </a:p>
      </dgm:t>
    </dgm:pt>
    <dgm:pt modelId="{1B9D202C-F708-4868-BB16-B7D16D49B262}" type="sibTrans" cxnId="{1421A323-A497-49BE-A384-CD7D7FAF4027}">
      <dgm:prSet/>
      <dgm:spPr/>
      <dgm:t>
        <a:bodyPr/>
        <a:lstStyle/>
        <a:p>
          <a:endParaRPr lang="ru-RU"/>
        </a:p>
      </dgm:t>
    </dgm:pt>
    <dgm:pt modelId="{C9ACB91A-B63E-4E2C-B09F-8B72DD98276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Художественное творчество</a:t>
          </a:r>
          <a:endParaRPr lang="ru-RU" sz="2000" dirty="0"/>
        </a:p>
      </dgm:t>
    </dgm:pt>
    <dgm:pt modelId="{9BD7175C-C7AF-4FA3-8EF5-0724CED92C7F}" type="parTrans" cxnId="{575D1331-FC74-4807-A00D-F6AF66445FD3}">
      <dgm:prSet/>
      <dgm:spPr/>
    </dgm:pt>
    <dgm:pt modelId="{429C49B6-0779-48BE-B194-A755EB4750D4}" type="sibTrans" cxnId="{575D1331-FC74-4807-A00D-F6AF66445FD3}">
      <dgm:prSet/>
      <dgm:spPr/>
    </dgm:pt>
    <dgm:pt modelId="{98F5C5B0-D766-4879-B232-C9871F22DD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Кронтик в музее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2B8E09D6-586A-47F6-AD70-021B83D76148}" type="parTrans" cxnId="{9CB1F4E1-97EE-4319-8414-8A1E04E09887}">
      <dgm:prSet/>
      <dgm:spPr/>
    </dgm:pt>
    <dgm:pt modelId="{32090DC2-D8AE-40CF-B8AE-DEBFE08BEDE9}" type="sibTrans" cxnId="{9CB1F4E1-97EE-4319-8414-8A1E04E09887}">
      <dgm:prSet/>
      <dgm:spPr/>
    </dgm:pt>
    <dgm:pt modelId="{9A712069-C209-4CFA-8B9D-72496C2157B5}" type="pres">
      <dgm:prSet presAssocID="{33156BA8-5A01-4BF6-B10E-D02CF8EB36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195AA-D773-4F37-987C-7828619DDE15}" type="pres">
      <dgm:prSet presAssocID="{FF06A94E-D23E-4B4D-8A02-42C5F2E54D4C}" presName="composite" presStyleCnt="0"/>
      <dgm:spPr/>
    </dgm:pt>
    <dgm:pt modelId="{5AEB79AA-1139-4946-9492-45225D10C455}" type="pres">
      <dgm:prSet presAssocID="{FF06A94E-D23E-4B4D-8A02-42C5F2E54D4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478E3-E645-4F55-9F03-C5949621825D}" type="pres">
      <dgm:prSet presAssocID="{FF06A94E-D23E-4B4D-8A02-42C5F2E54D4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0EBAC-7B97-4F99-9269-CB6936CC3352}" type="pres">
      <dgm:prSet presAssocID="{E0743B4B-1E1D-4761-B4DE-FDB43E0432EB}" presName="sp" presStyleCnt="0"/>
      <dgm:spPr/>
    </dgm:pt>
    <dgm:pt modelId="{5E4F5F0A-7A91-49E9-B8F8-59B607BAC122}" type="pres">
      <dgm:prSet presAssocID="{E5547730-6EED-4B07-B797-F147671A90B4}" presName="composite" presStyleCnt="0"/>
      <dgm:spPr/>
    </dgm:pt>
    <dgm:pt modelId="{B4C03330-C2E1-4204-9F5F-A15A2BD4280A}" type="pres">
      <dgm:prSet presAssocID="{E5547730-6EED-4B07-B797-F147671A90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3D042-377E-4EA6-8929-EA54405775B9}" type="pres">
      <dgm:prSet presAssocID="{E5547730-6EED-4B07-B797-F147671A90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A9914-D869-42A3-8C37-0459594A1D93}" type="pres">
      <dgm:prSet presAssocID="{D7026F53-61A8-4459-98E3-A2A0B22F217F}" presName="sp" presStyleCnt="0"/>
      <dgm:spPr/>
    </dgm:pt>
    <dgm:pt modelId="{0F3C0404-2E6E-4C60-99AE-F31B0CF56106}" type="pres">
      <dgm:prSet presAssocID="{C07C4400-817A-48EA-A5A3-F33B9189C163}" presName="composite" presStyleCnt="0"/>
      <dgm:spPr/>
    </dgm:pt>
    <dgm:pt modelId="{936E5829-39F2-4A28-AD19-88716D6D2A42}" type="pres">
      <dgm:prSet presAssocID="{C07C4400-817A-48EA-A5A3-F33B9189C1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0F0C2-3116-457E-937E-F13C58F9243F}" type="pres">
      <dgm:prSet presAssocID="{C07C4400-817A-48EA-A5A3-F33B9189C1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59BA8-8498-4AAA-A3E6-E49E445D2E21}" type="pres">
      <dgm:prSet presAssocID="{99E64E82-1EC3-4DC3-B416-572A9230FA77}" presName="sp" presStyleCnt="0"/>
      <dgm:spPr/>
    </dgm:pt>
    <dgm:pt modelId="{F3E3C09C-15C4-47D8-BDC2-5633C1C16BCE}" type="pres">
      <dgm:prSet presAssocID="{BDD01A75-01EE-49AF-A311-B9065EAEB263}" presName="composite" presStyleCnt="0"/>
      <dgm:spPr/>
    </dgm:pt>
    <dgm:pt modelId="{7C4B7168-BA85-4CBB-B902-030C6E12B1D5}" type="pres">
      <dgm:prSet presAssocID="{BDD01A75-01EE-49AF-A311-B9065EAEB26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3BF20-3944-4749-937C-9EAB205F9367}" type="pres">
      <dgm:prSet presAssocID="{BDD01A75-01EE-49AF-A311-B9065EAEB263}" presName="descendantText" presStyleLbl="alignAcc1" presStyleIdx="3" presStyleCnt="4" custScaleY="133940" custLinFactNeighborX="-1168" custLinFactNeighborY="-2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E20BF-9185-46FA-BD5B-9361ADAA2C36}" type="presOf" srcId="{BD40C63C-99A9-4DA2-9E83-4F67EB47CBD7}" destId="{8FA478E3-E645-4F55-9F03-C5949621825D}" srcOrd="0" destOrd="0" presId="urn:microsoft.com/office/officeart/2005/8/layout/chevron2"/>
    <dgm:cxn modelId="{A3EABAB6-3446-441F-8B3D-5E86C60CA97C}" type="presOf" srcId="{628799A3-7846-45CD-8E9E-268A45333E00}" destId="{8FA478E3-E645-4F55-9F03-C5949621825D}" srcOrd="0" destOrd="1" presId="urn:microsoft.com/office/officeart/2005/8/layout/chevron2"/>
    <dgm:cxn modelId="{9CA2F18C-AC11-4B78-9F22-A2EF6CFD60B8}" type="presOf" srcId="{BDD01A75-01EE-49AF-A311-B9065EAEB263}" destId="{7C4B7168-BA85-4CBB-B902-030C6E12B1D5}" srcOrd="0" destOrd="0" presId="urn:microsoft.com/office/officeart/2005/8/layout/chevron2"/>
    <dgm:cxn modelId="{DC730BD5-6B12-4888-B203-D4C55A42AED6}" type="presOf" srcId="{C07C4400-817A-48EA-A5A3-F33B9189C163}" destId="{936E5829-39F2-4A28-AD19-88716D6D2A42}" srcOrd="0" destOrd="0" presId="urn:microsoft.com/office/officeart/2005/8/layout/chevron2"/>
    <dgm:cxn modelId="{6A228352-7D87-4AD7-857D-089DC020ED46}" type="presOf" srcId="{AD7C7EC3-61FC-4EDC-A62E-E2CB0BC51002}" destId="{2620F0C2-3116-457E-937E-F13C58F9243F}" srcOrd="0" destOrd="0" presId="urn:microsoft.com/office/officeart/2005/8/layout/chevron2"/>
    <dgm:cxn modelId="{55659042-E505-4ED1-8537-A63A9E0AEF69}" type="presOf" srcId="{FF06A94E-D23E-4B4D-8A02-42C5F2E54D4C}" destId="{5AEB79AA-1139-4946-9492-45225D10C455}" srcOrd="0" destOrd="0" presId="urn:microsoft.com/office/officeart/2005/8/layout/chevron2"/>
    <dgm:cxn modelId="{1BB0869A-0B8C-482D-BAD4-FF7317DBA680}" type="presOf" srcId="{E3D54F81-C85E-4382-B992-1DEB926E304C}" destId="{0F63D042-377E-4EA6-8929-EA54405775B9}" srcOrd="0" destOrd="0" presId="urn:microsoft.com/office/officeart/2005/8/layout/chevron2"/>
    <dgm:cxn modelId="{B20F0F6A-ED66-4431-A84C-9BBD4011F172}" srcId="{E5547730-6EED-4B07-B797-F147671A90B4}" destId="{D19F18A3-7AD2-453D-AD39-33EFA7F93844}" srcOrd="1" destOrd="0" parTransId="{2046B3B9-CC4E-4087-9912-ECAEC75EB9F1}" sibTransId="{DBEDB44F-5D40-483B-91AF-88123405C981}"/>
    <dgm:cxn modelId="{A09B7E55-B9B9-40FE-B1CA-651C99063181}" srcId="{33156BA8-5A01-4BF6-B10E-D02CF8EB367A}" destId="{E5547730-6EED-4B07-B797-F147671A90B4}" srcOrd="1" destOrd="0" parTransId="{624A5A70-C956-4668-83F0-566681820617}" sibTransId="{D7026F53-61A8-4459-98E3-A2A0B22F217F}"/>
    <dgm:cxn modelId="{5CB3D38E-A644-43F5-A4B2-1830C1517F3B}" type="presOf" srcId="{33156BA8-5A01-4BF6-B10E-D02CF8EB367A}" destId="{9A712069-C209-4CFA-8B9D-72496C2157B5}" srcOrd="0" destOrd="0" presId="urn:microsoft.com/office/officeart/2005/8/layout/chevron2"/>
    <dgm:cxn modelId="{B978D44C-9D57-4BDC-BF92-3E614C793DC1}" srcId="{FF06A94E-D23E-4B4D-8A02-42C5F2E54D4C}" destId="{BD40C63C-99A9-4DA2-9E83-4F67EB47CBD7}" srcOrd="0" destOrd="0" parTransId="{FAEA85F5-CB6F-47FD-95C1-1CC2B95FB43F}" sibTransId="{71CCCDEA-30C3-4B44-9066-8515602354C9}"/>
    <dgm:cxn modelId="{8C6266CB-7F7F-4226-8ECC-023DBDF4B83D}" type="presOf" srcId="{D19F18A3-7AD2-453D-AD39-33EFA7F93844}" destId="{0F63D042-377E-4EA6-8929-EA54405775B9}" srcOrd="0" destOrd="1" presId="urn:microsoft.com/office/officeart/2005/8/layout/chevron2"/>
    <dgm:cxn modelId="{62493892-7250-428B-99ED-80CE348847E8}" type="presOf" srcId="{E5547730-6EED-4B07-B797-F147671A90B4}" destId="{B4C03330-C2E1-4204-9F5F-A15A2BD4280A}" srcOrd="0" destOrd="0" presId="urn:microsoft.com/office/officeart/2005/8/layout/chevron2"/>
    <dgm:cxn modelId="{C1EB448D-A8BE-4383-9863-514C4D7F46F3}" srcId="{C07C4400-817A-48EA-A5A3-F33B9189C163}" destId="{AD7C7EC3-61FC-4EDC-A62E-E2CB0BC51002}" srcOrd="0" destOrd="0" parTransId="{1EB274AD-042C-4396-9895-911A4E9666BD}" sibTransId="{E09F04D1-15A9-4D66-BCD9-D63F434965F5}"/>
    <dgm:cxn modelId="{9CB1F4E1-97EE-4319-8414-8A1E04E09887}" srcId="{BDD01A75-01EE-49AF-A311-B9065EAEB263}" destId="{98F5C5B0-D766-4879-B232-C9871F22DD72}" srcOrd="2" destOrd="0" parTransId="{2B8E09D6-586A-47F6-AD70-021B83D76148}" sibTransId="{32090DC2-D8AE-40CF-B8AE-DEBFE08BEDE9}"/>
    <dgm:cxn modelId="{575D1331-FC74-4807-A00D-F6AF66445FD3}" srcId="{BDD01A75-01EE-49AF-A311-B9065EAEB263}" destId="{C9ACB91A-B63E-4E2C-B09F-8B72DD982767}" srcOrd="1" destOrd="0" parTransId="{9BD7175C-C7AF-4FA3-8EF5-0724CED92C7F}" sibTransId="{429C49B6-0779-48BE-B194-A755EB4750D4}"/>
    <dgm:cxn modelId="{B8727651-65FB-45F0-ACD8-23C81C5BCBBF}" srcId="{33156BA8-5A01-4BF6-B10E-D02CF8EB367A}" destId="{BDD01A75-01EE-49AF-A311-B9065EAEB263}" srcOrd="3" destOrd="0" parTransId="{A5D5A2A7-4221-40B4-8055-D0A1A872F976}" sibTransId="{FFF828F7-0139-4AAE-B268-ED3B81CAABCB}"/>
    <dgm:cxn modelId="{0626177C-EAFB-4A43-AD26-6E43FEAF07BF}" type="presOf" srcId="{C9ACB91A-B63E-4E2C-B09F-8B72DD982767}" destId="{A963BF20-3944-4749-937C-9EAB205F9367}" srcOrd="0" destOrd="1" presId="urn:microsoft.com/office/officeart/2005/8/layout/chevron2"/>
    <dgm:cxn modelId="{630379D6-A9EF-4875-B4CD-5B9D2B343E51}" type="presOf" srcId="{1241AAAB-3012-4A70-8B22-782A02A50BAF}" destId="{A963BF20-3944-4749-937C-9EAB205F9367}" srcOrd="0" destOrd="0" presId="urn:microsoft.com/office/officeart/2005/8/layout/chevron2"/>
    <dgm:cxn modelId="{DDA7C4DB-FCEA-47E2-9B1C-8861C2D28C48}" srcId="{C07C4400-817A-48EA-A5A3-F33B9189C163}" destId="{AF0C8E67-56FA-4A17-BEFB-49676987E1AB}" srcOrd="1" destOrd="0" parTransId="{C21F850C-0F70-405D-86DE-05A018F3A6A9}" sibTransId="{431DC425-362C-48D2-86EF-3B7374E54FD6}"/>
    <dgm:cxn modelId="{62A0D50D-4A4A-4E6B-8871-DB2565855B4C}" srcId="{33156BA8-5A01-4BF6-B10E-D02CF8EB367A}" destId="{FF06A94E-D23E-4B4D-8A02-42C5F2E54D4C}" srcOrd="0" destOrd="0" parTransId="{FA67E649-8BF8-4B17-ABCC-83D1527AC76B}" sibTransId="{E0743B4B-1E1D-4761-B4DE-FDB43E0432EB}"/>
    <dgm:cxn modelId="{731F6CCA-4C11-4620-BD7C-BE7FECA3D206}" type="presOf" srcId="{98F5C5B0-D766-4879-B232-C9871F22DD72}" destId="{A963BF20-3944-4749-937C-9EAB205F9367}" srcOrd="0" destOrd="2" presId="urn:microsoft.com/office/officeart/2005/8/layout/chevron2"/>
    <dgm:cxn modelId="{CFF8ACAD-E78B-441E-9005-0B7EA41EDFDC}" type="presOf" srcId="{AF0C8E67-56FA-4A17-BEFB-49676987E1AB}" destId="{2620F0C2-3116-457E-937E-F13C58F9243F}" srcOrd="0" destOrd="1" presId="urn:microsoft.com/office/officeart/2005/8/layout/chevron2"/>
    <dgm:cxn modelId="{DBFB73A9-DE6E-4988-A515-4301A3F83755}" srcId="{E5547730-6EED-4B07-B797-F147671A90B4}" destId="{E3D54F81-C85E-4382-B992-1DEB926E304C}" srcOrd="0" destOrd="0" parTransId="{D16F2F81-9F01-4DDB-8019-C3649E633A0A}" sibTransId="{AECC7C6D-D028-4150-9749-781F4017FDE8}"/>
    <dgm:cxn modelId="{FC1112E8-A8D7-41BC-972E-CB32098BDFDD}" srcId="{FF06A94E-D23E-4B4D-8A02-42C5F2E54D4C}" destId="{628799A3-7846-45CD-8E9E-268A45333E00}" srcOrd="1" destOrd="0" parTransId="{AECC1A48-3D0D-41FE-9150-259DDC265310}" sibTransId="{CACE5958-1719-4454-88C8-4F6884660000}"/>
    <dgm:cxn modelId="{1421A323-A497-49BE-A384-CD7D7FAF4027}" srcId="{BDD01A75-01EE-49AF-A311-B9065EAEB263}" destId="{1241AAAB-3012-4A70-8B22-782A02A50BAF}" srcOrd="0" destOrd="0" parTransId="{495ACBC0-F49D-4718-AF80-0206539116F1}" sibTransId="{1B9D202C-F708-4868-BB16-B7D16D49B262}"/>
    <dgm:cxn modelId="{C51EE792-75E7-40D3-BDEA-32AA57CB17A7}" srcId="{33156BA8-5A01-4BF6-B10E-D02CF8EB367A}" destId="{C07C4400-817A-48EA-A5A3-F33B9189C163}" srcOrd="2" destOrd="0" parTransId="{CF62C8DA-3581-4C49-8A3B-4633E3144FB2}" sibTransId="{99E64E82-1EC3-4DC3-B416-572A9230FA77}"/>
    <dgm:cxn modelId="{F96FEDB8-8922-479A-BA03-98625C854940}" type="presParOf" srcId="{9A712069-C209-4CFA-8B9D-72496C2157B5}" destId="{EAF195AA-D773-4F37-987C-7828619DDE15}" srcOrd="0" destOrd="0" presId="urn:microsoft.com/office/officeart/2005/8/layout/chevron2"/>
    <dgm:cxn modelId="{A412AC11-53A6-4790-B17F-2B6548A3DD56}" type="presParOf" srcId="{EAF195AA-D773-4F37-987C-7828619DDE15}" destId="{5AEB79AA-1139-4946-9492-45225D10C455}" srcOrd="0" destOrd="0" presId="urn:microsoft.com/office/officeart/2005/8/layout/chevron2"/>
    <dgm:cxn modelId="{03176B11-B7F4-4590-A550-65C644B72BC3}" type="presParOf" srcId="{EAF195AA-D773-4F37-987C-7828619DDE15}" destId="{8FA478E3-E645-4F55-9F03-C5949621825D}" srcOrd="1" destOrd="0" presId="urn:microsoft.com/office/officeart/2005/8/layout/chevron2"/>
    <dgm:cxn modelId="{E39497D0-403F-4DC5-8559-F41EC2B0A8E7}" type="presParOf" srcId="{9A712069-C209-4CFA-8B9D-72496C2157B5}" destId="{4750EBAC-7B97-4F99-9269-CB6936CC3352}" srcOrd="1" destOrd="0" presId="urn:microsoft.com/office/officeart/2005/8/layout/chevron2"/>
    <dgm:cxn modelId="{47F13548-EB44-4549-9F0E-378059BBEEB9}" type="presParOf" srcId="{9A712069-C209-4CFA-8B9D-72496C2157B5}" destId="{5E4F5F0A-7A91-49E9-B8F8-59B607BAC122}" srcOrd="2" destOrd="0" presId="urn:microsoft.com/office/officeart/2005/8/layout/chevron2"/>
    <dgm:cxn modelId="{B03325A9-AB1D-4A35-9427-141E097DEE2E}" type="presParOf" srcId="{5E4F5F0A-7A91-49E9-B8F8-59B607BAC122}" destId="{B4C03330-C2E1-4204-9F5F-A15A2BD4280A}" srcOrd="0" destOrd="0" presId="urn:microsoft.com/office/officeart/2005/8/layout/chevron2"/>
    <dgm:cxn modelId="{ADFFC250-3DE8-49B2-8973-C830608D3CFC}" type="presParOf" srcId="{5E4F5F0A-7A91-49E9-B8F8-59B607BAC122}" destId="{0F63D042-377E-4EA6-8929-EA54405775B9}" srcOrd="1" destOrd="0" presId="urn:microsoft.com/office/officeart/2005/8/layout/chevron2"/>
    <dgm:cxn modelId="{1EA454FA-6611-4818-85AE-31D427223749}" type="presParOf" srcId="{9A712069-C209-4CFA-8B9D-72496C2157B5}" destId="{6ACA9914-D869-42A3-8C37-0459594A1D93}" srcOrd="3" destOrd="0" presId="urn:microsoft.com/office/officeart/2005/8/layout/chevron2"/>
    <dgm:cxn modelId="{6BFB0E3E-306F-47A7-9909-81996FAC0425}" type="presParOf" srcId="{9A712069-C209-4CFA-8B9D-72496C2157B5}" destId="{0F3C0404-2E6E-4C60-99AE-F31B0CF56106}" srcOrd="4" destOrd="0" presId="urn:microsoft.com/office/officeart/2005/8/layout/chevron2"/>
    <dgm:cxn modelId="{32B6D61A-3EC3-43CD-B8E1-5F246BCA5628}" type="presParOf" srcId="{0F3C0404-2E6E-4C60-99AE-F31B0CF56106}" destId="{936E5829-39F2-4A28-AD19-88716D6D2A42}" srcOrd="0" destOrd="0" presId="urn:microsoft.com/office/officeart/2005/8/layout/chevron2"/>
    <dgm:cxn modelId="{E1B9D04F-3ED8-4AF1-8AFE-55AB9ECCA185}" type="presParOf" srcId="{0F3C0404-2E6E-4C60-99AE-F31B0CF56106}" destId="{2620F0C2-3116-457E-937E-F13C58F9243F}" srcOrd="1" destOrd="0" presId="urn:microsoft.com/office/officeart/2005/8/layout/chevron2"/>
    <dgm:cxn modelId="{C9E0F649-5C24-4594-9F3E-FAA705C46E2B}" type="presParOf" srcId="{9A712069-C209-4CFA-8B9D-72496C2157B5}" destId="{48D59BA8-8498-4AAA-A3E6-E49E445D2E21}" srcOrd="5" destOrd="0" presId="urn:microsoft.com/office/officeart/2005/8/layout/chevron2"/>
    <dgm:cxn modelId="{185024ED-EE14-49D1-BDC8-9C2D8D011363}" type="presParOf" srcId="{9A712069-C209-4CFA-8B9D-72496C2157B5}" destId="{F3E3C09C-15C4-47D8-BDC2-5633C1C16BCE}" srcOrd="6" destOrd="0" presId="urn:microsoft.com/office/officeart/2005/8/layout/chevron2"/>
    <dgm:cxn modelId="{C928C5E3-6975-49A4-8BA9-1738AA637B93}" type="presParOf" srcId="{F3E3C09C-15C4-47D8-BDC2-5633C1C16BCE}" destId="{7C4B7168-BA85-4CBB-B902-030C6E12B1D5}" srcOrd="0" destOrd="0" presId="urn:microsoft.com/office/officeart/2005/8/layout/chevron2"/>
    <dgm:cxn modelId="{FF632D1E-846E-4687-B257-57798C9129E9}" type="presParOf" srcId="{F3E3C09C-15C4-47D8-BDC2-5633C1C16BCE}" destId="{A963BF20-3944-4749-937C-9EAB205F93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EB79AA-1139-4946-9492-45225D10C455}">
      <dsp:nvSpPr>
        <dsp:cNvPr id="0" name=""/>
        <dsp:cNvSpPr/>
      </dsp:nvSpPr>
      <dsp:spPr>
        <a:xfrm rot="5400000">
          <a:off x="-177765" y="184682"/>
          <a:ext cx="1185100" cy="829570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ознакомление с окружающим </a:t>
          </a:r>
        </a:p>
      </dsp:txBody>
      <dsp:txXfrm rot="5400000">
        <a:off x="-177765" y="184682"/>
        <a:ext cx="1185100" cy="829570"/>
      </dsp:txXfrm>
    </dsp:sp>
    <dsp:sp modelId="{8FA478E3-E645-4F55-9F03-C5949621825D}">
      <dsp:nvSpPr>
        <dsp:cNvPr id="0" name=""/>
        <dsp:cNvSpPr/>
      </dsp:nvSpPr>
      <dsp:spPr>
        <a:xfrm rot="5400000">
          <a:off x="3437007" y="-2600520"/>
          <a:ext cx="770720" cy="5985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/>
            <a:t>Маша и Миша изучают окружающий мир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 rot="5400000">
        <a:off x="3437007" y="-2600520"/>
        <a:ext cx="770720" cy="5985595"/>
      </dsp:txXfrm>
    </dsp:sp>
    <dsp:sp modelId="{B4C03330-C2E1-4204-9F5F-A15A2BD4280A}">
      <dsp:nvSpPr>
        <dsp:cNvPr id="0" name=""/>
        <dsp:cNvSpPr/>
      </dsp:nvSpPr>
      <dsp:spPr>
        <a:xfrm rot="5400000">
          <a:off x="-177765" y="1227369"/>
          <a:ext cx="1185100" cy="829570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развитие речи</a:t>
          </a:r>
        </a:p>
      </dsp:txBody>
      <dsp:txXfrm rot="5400000">
        <a:off x="-177765" y="1227369"/>
        <a:ext cx="1185100" cy="829570"/>
      </dsp:txXfrm>
    </dsp:sp>
    <dsp:sp modelId="{0F63D042-377E-4EA6-8929-EA54405775B9}">
      <dsp:nvSpPr>
        <dsp:cNvPr id="0" name=""/>
        <dsp:cNvSpPr/>
      </dsp:nvSpPr>
      <dsp:spPr>
        <a:xfrm rot="5400000">
          <a:off x="3437210" y="-1558035"/>
          <a:ext cx="770315" cy="5985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/>
            <a:t>Кронтик учится слушать и рассуждать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/>
            <a:t>Друзья Кронтика учатся читать</a:t>
          </a:r>
        </a:p>
      </dsp:txBody>
      <dsp:txXfrm rot="5400000">
        <a:off x="3437210" y="-1558035"/>
        <a:ext cx="770315" cy="5985595"/>
      </dsp:txXfrm>
    </dsp:sp>
    <dsp:sp modelId="{936E5829-39F2-4A28-AD19-88716D6D2A42}">
      <dsp:nvSpPr>
        <dsp:cNvPr id="0" name=""/>
        <dsp:cNvSpPr/>
      </dsp:nvSpPr>
      <dsp:spPr>
        <a:xfrm rot="5400000">
          <a:off x="-177765" y="2270057"/>
          <a:ext cx="1185100" cy="829570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математические способности </a:t>
          </a:r>
        </a:p>
      </dsp:txBody>
      <dsp:txXfrm rot="5400000">
        <a:off x="-177765" y="2270057"/>
        <a:ext cx="1185100" cy="829570"/>
      </dsp:txXfrm>
    </dsp:sp>
    <dsp:sp modelId="{2620F0C2-3116-457E-937E-F13C58F9243F}">
      <dsp:nvSpPr>
        <dsp:cNvPr id="0" name=""/>
        <dsp:cNvSpPr/>
      </dsp:nvSpPr>
      <dsp:spPr>
        <a:xfrm rot="5400000">
          <a:off x="3437210" y="-515347"/>
          <a:ext cx="770315" cy="5985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/>
            <a:t>Кронтик</a:t>
          </a:r>
          <a:r>
            <a:rPr lang="ru-RU" sz="2200" kern="1200" dirty="0"/>
            <a:t> учится считать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/>
            <a:t>Учимся записывать числа</a:t>
          </a:r>
        </a:p>
      </dsp:txBody>
      <dsp:txXfrm rot="5400000">
        <a:off x="3437210" y="-515347"/>
        <a:ext cx="770315" cy="5985595"/>
      </dsp:txXfrm>
    </dsp:sp>
    <dsp:sp modelId="{7C4B7168-BA85-4CBB-B902-030C6E12B1D5}">
      <dsp:nvSpPr>
        <dsp:cNvPr id="0" name=""/>
        <dsp:cNvSpPr/>
      </dsp:nvSpPr>
      <dsp:spPr>
        <a:xfrm rot="5400000">
          <a:off x="-177765" y="3443467"/>
          <a:ext cx="1185100" cy="82957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</a:rPr>
            <a:t>развитие творческих способностей</a:t>
          </a:r>
        </a:p>
      </dsp:txBody>
      <dsp:txXfrm rot="5400000">
        <a:off x="-177765" y="3443467"/>
        <a:ext cx="1185100" cy="829570"/>
      </dsp:txXfrm>
    </dsp:sp>
    <dsp:sp modelId="{A963BF20-3944-4749-937C-9EAB205F9367}">
      <dsp:nvSpPr>
        <dsp:cNvPr id="0" name=""/>
        <dsp:cNvSpPr/>
      </dsp:nvSpPr>
      <dsp:spPr>
        <a:xfrm rot="5400000">
          <a:off x="3236576" y="642617"/>
          <a:ext cx="1031759" cy="5985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Художественное творчество</a:t>
          </a:r>
          <a:endParaRPr lang="ru-RU" sz="20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Кронтик в музее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5400000">
        <a:off x="3236576" y="642617"/>
        <a:ext cx="1031759" cy="598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CCCCFF">
                <a:alpha val="3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F2EF-962B-4122-AEBB-EB95BD6C7E58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02D8-0C5D-43EA-A221-EA230B96F9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Реализация новых возможностей УМК «</a:t>
            </a:r>
            <a:r>
              <a:rPr lang="ru-RU" sz="3600" dirty="0" err="1" smtClean="0"/>
              <a:t>Предшкола</a:t>
            </a:r>
            <a:r>
              <a:rPr lang="ru-RU" sz="3600" dirty="0" smtClean="0"/>
              <a:t> нового поколения</a:t>
            </a:r>
            <a:r>
              <a:rPr lang="ru-RU" sz="3600" dirty="0" smtClean="0"/>
              <a:t>»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1800" dirty="0" smtClean="0"/>
              <a:t>Автор – составитель:</a:t>
            </a:r>
          </a:p>
          <a:p>
            <a:pPr algn="r">
              <a:buNone/>
            </a:pPr>
            <a:r>
              <a:rPr lang="ru-RU" sz="1800" dirty="0" smtClean="0"/>
              <a:t>Кравченко Оксана Михайловна, </a:t>
            </a:r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                                                                        старший воспитатель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humbs.dreamstime.com/b/%D1%84%D0%B0%D0%BC%D0%B8%D0%BB%D1%8C%D0%BD%D0%BE%D0%B5-%D0%B4%D0%B5%D1%80%D0%B5%D0%B2-%D0%B4%D0%B5%D1%80%D0%B5%D0%B2%D0%BE-1390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6000760" cy="6853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643338" cy="3225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Семья </a:t>
            </a:r>
            <a:r>
              <a:rPr lang="ru-RU" sz="3200" dirty="0" err="1" smtClean="0"/>
              <a:t>Кронтика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2200" dirty="0" smtClean="0"/>
              <a:t>главный герой- крот </a:t>
            </a:r>
            <a:r>
              <a:rPr lang="ru-RU" sz="2200" dirty="0" err="1" smtClean="0"/>
              <a:t>Кронтик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дед –</a:t>
            </a:r>
            <a:r>
              <a:rPr lang="ru-RU" sz="2200" dirty="0" err="1" smtClean="0"/>
              <a:t>Акронтель</a:t>
            </a:r>
            <a:r>
              <a:rPr lang="ru-RU" sz="2200" dirty="0" smtClean="0"/>
              <a:t>  Старший</a:t>
            </a:r>
            <a:br>
              <a:rPr lang="ru-RU" sz="2200" dirty="0" smtClean="0"/>
            </a:br>
            <a:r>
              <a:rPr lang="ru-RU" sz="2200" dirty="0" smtClean="0"/>
              <a:t>бабушка- Кронтильда</a:t>
            </a:r>
            <a:br>
              <a:rPr lang="ru-RU" sz="2200" dirty="0" smtClean="0"/>
            </a:br>
            <a:r>
              <a:rPr lang="ru-RU" sz="2200" dirty="0" smtClean="0"/>
              <a:t>отец- </a:t>
            </a:r>
            <a:r>
              <a:rPr lang="ru-RU" sz="2200" dirty="0" err="1" smtClean="0"/>
              <a:t>Акронтель</a:t>
            </a:r>
            <a:r>
              <a:rPr lang="ru-RU" sz="2200" dirty="0" smtClean="0"/>
              <a:t> Средний</a:t>
            </a:r>
            <a:br>
              <a:rPr lang="ru-RU" sz="2200" dirty="0" smtClean="0"/>
            </a:br>
            <a:r>
              <a:rPr lang="ru-RU" sz="2200" dirty="0" smtClean="0"/>
              <a:t>приемная мама:  </a:t>
            </a:r>
            <a:r>
              <a:rPr lang="ru-RU" sz="2200" dirty="0" err="1" smtClean="0"/>
              <a:t>Киссия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друзья Елиса и Котька</a:t>
            </a:r>
            <a:endParaRPr lang="ru-RU" sz="2200" dirty="0"/>
          </a:p>
        </p:txBody>
      </p:sp>
      <p:pic>
        <p:nvPicPr>
          <p:cNvPr id="5" name="Рисунок 4" descr="C:\Users\1\Downloads\20211212_182637.jpg"/>
          <p:cNvPicPr/>
          <p:nvPr/>
        </p:nvPicPr>
        <p:blipFill>
          <a:blip r:embed="rId3" cstate="print"/>
          <a:srcRect l="32348" t="48552" r="47951" b="12947"/>
          <a:stretch>
            <a:fillRect/>
          </a:stretch>
        </p:blipFill>
        <p:spPr bwMode="auto">
          <a:xfrm rot="5400000">
            <a:off x="2786050" y="1285860"/>
            <a:ext cx="128588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1\Downloads\20211212_182637.jpg"/>
          <p:cNvPicPr/>
          <p:nvPr/>
        </p:nvPicPr>
        <p:blipFill>
          <a:blip r:embed="rId4" cstate="print"/>
          <a:srcRect l="16423" t="17531" r="65251" b="45589"/>
          <a:stretch>
            <a:fillRect/>
          </a:stretch>
        </p:blipFill>
        <p:spPr bwMode="auto">
          <a:xfrm rot="5400000">
            <a:off x="4019951" y="3695297"/>
            <a:ext cx="1090208" cy="986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1\Downloads\20211212_182647.jpg"/>
          <p:cNvPicPr/>
          <p:nvPr/>
        </p:nvPicPr>
        <p:blipFill>
          <a:blip r:embed="rId5" cstate="print"/>
          <a:srcRect l="22513" t="48877" r="59004" b="16378"/>
          <a:stretch>
            <a:fillRect/>
          </a:stretch>
        </p:blipFill>
        <p:spPr bwMode="auto">
          <a:xfrm rot="5400000">
            <a:off x="3558064" y="2514111"/>
            <a:ext cx="1099655" cy="929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Downloads\20211212_182642.jpg"/>
          <p:cNvPicPr/>
          <p:nvPr/>
        </p:nvPicPr>
        <p:blipFill>
          <a:blip r:embed="rId6" cstate="print"/>
          <a:srcRect l="26359" t="17175" r="55397" b="50398"/>
          <a:stretch>
            <a:fillRect/>
          </a:stretch>
        </p:blipFill>
        <p:spPr bwMode="auto">
          <a:xfrm rot="5400000">
            <a:off x="2283989" y="2502301"/>
            <a:ext cx="1085464" cy="938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1\Downloads\20211212_193114.jpg"/>
          <p:cNvPicPr/>
          <p:nvPr/>
        </p:nvPicPr>
        <p:blipFill>
          <a:blip r:embed="rId7" cstate="print"/>
          <a:srcRect l="28923" t="39611" r="50996" b="18161"/>
          <a:stretch>
            <a:fillRect/>
          </a:stretch>
        </p:blipFill>
        <p:spPr bwMode="auto">
          <a:xfrm rot="5400000">
            <a:off x="1969433" y="3674113"/>
            <a:ext cx="1194966" cy="1133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Downloads\20211212_193120.jpg"/>
          <p:cNvPicPr/>
          <p:nvPr/>
        </p:nvPicPr>
        <p:blipFill>
          <a:blip r:embed="rId8" cstate="print"/>
          <a:srcRect l="30846" t="42109" r="46110" b="12996"/>
          <a:stretch>
            <a:fillRect/>
          </a:stretch>
        </p:blipFill>
        <p:spPr bwMode="auto">
          <a:xfrm rot="5400000">
            <a:off x="1643042" y="4929198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1\Downloads\20211212_193129.jpg"/>
          <p:cNvPicPr/>
          <p:nvPr/>
        </p:nvPicPr>
        <p:blipFill>
          <a:blip r:embed="rId9" cstate="print"/>
          <a:srcRect l="32289" t="31779" r="39225" b="13354"/>
          <a:stretch>
            <a:fillRect/>
          </a:stretch>
        </p:blipFill>
        <p:spPr bwMode="auto">
          <a:xfrm rot="5400000">
            <a:off x="4214810" y="4929198"/>
            <a:ext cx="1285884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bookprose.ru/pictures/1014318622.jpg"/>
          <p:cNvPicPr>
            <a:picLocks noGrp="1"/>
          </p:cNvPicPr>
          <p:nvPr>
            <p:ph idx="1"/>
          </p:nvPr>
        </p:nvPicPr>
        <p:blipFill>
          <a:blip r:embed="rId2" cstate="print"/>
          <a:srcRect t="36782" r="1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1.bp.blogspot.com/-oQPONx_kgmQ/XaxievYFsLI/AAAAAAAAAYw/q2F-xAe481Ac2UHwg5nG_rL7Trcb9bfiACLcBGAsYHQ/s1600/0024-099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21523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Документы сканера\площа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75342" y="-1175343"/>
            <a:ext cx="6857999" cy="92086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189/2167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МБДОУ «Детский сад «Светлячок»</a:t>
            </a:r>
            <a:br>
              <a:rPr lang="ru-RU" dirty="0" smtClean="0"/>
            </a:br>
            <a:r>
              <a:rPr lang="ru-RU" dirty="0" smtClean="0"/>
              <a:t>направления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500174"/>
          <a:ext cx="6815166" cy="445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s://sun9-37.userapi.com/impf/c626321/v626321958/20fbb/z_ENPbJldbE.jpg?size=604x452&amp;quality=96&amp;sign=8ffc991237090c510ac267530ea73480&amp;type=albu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357694"/>
            <a:ext cx="2393946" cy="229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Прошли обучение по программе УМК «</a:t>
            </a:r>
            <a:r>
              <a:rPr lang="ru-RU" sz="2400" dirty="0" err="1" smtClean="0"/>
              <a:t>Предшкола</a:t>
            </a:r>
            <a:r>
              <a:rPr lang="ru-RU" sz="2400" dirty="0" smtClean="0"/>
              <a:t> нового поколения» -75 % педагогов</a:t>
            </a:r>
            <a:endParaRPr lang="ru-RU" sz="2400" dirty="0"/>
          </a:p>
        </p:txBody>
      </p:sp>
      <p:pic>
        <p:nvPicPr>
          <p:cNvPr id="1026" name="Picture 2" descr="C:\Users\Пользователь\Documents\Документы сканера\предшко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2"/>
          <a:stretch>
            <a:fillRect/>
          </a:stretch>
        </p:blipFill>
        <p:spPr bwMode="auto">
          <a:xfrm rot="5400000">
            <a:off x="592926" y="1050092"/>
            <a:ext cx="4786322" cy="5686486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Downloads\20211220_144827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4636">
            <a:off x="6209637" y="1283867"/>
            <a:ext cx="2081178" cy="371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Делимся опытом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1"/>
            <a:ext cx="6357982" cy="3929090"/>
          </a:xfrm>
        </p:spPr>
        <p:txBody>
          <a:bodyPr/>
          <a:lstStyle/>
          <a:p>
            <a:r>
              <a:rPr lang="ru-RU" dirty="0" smtClean="0"/>
              <a:t>Проводим с</a:t>
            </a:r>
            <a:r>
              <a:rPr lang="ru-RU" dirty="0" smtClean="0"/>
              <a:t>еминары </a:t>
            </a:r>
            <a:r>
              <a:rPr lang="ru-RU" dirty="0" smtClean="0"/>
              <a:t>на базе МБДОУ</a:t>
            </a:r>
          </a:p>
          <a:p>
            <a:r>
              <a:rPr lang="ru-RU" dirty="0" smtClean="0"/>
              <a:t>Принимаем </a:t>
            </a:r>
            <a:r>
              <a:rPr lang="ru-RU" dirty="0" err="1" smtClean="0"/>
              <a:t>частие</a:t>
            </a:r>
            <a:r>
              <a:rPr lang="ru-RU" dirty="0" smtClean="0"/>
              <a:t> в конференциях  в </a:t>
            </a:r>
            <a:r>
              <a:rPr lang="ru-RU" dirty="0" err="1" smtClean="0"/>
              <a:t>КРИПКиПРО</a:t>
            </a:r>
            <a:r>
              <a:rPr lang="ru-RU" dirty="0" smtClean="0"/>
              <a:t>,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Пользователь\Downloads\20210929_105659.jpg"/>
          <p:cNvPicPr/>
          <p:nvPr/>
        </p:nvPicPr>
        <p:blipFill>
          <a:blip r:embed="rId2" cstate="print"/>
          <a:srcRect l="26199" t="433"/>
          <a:stretch>
            <a:fillRect/>
          </a:stretch>
        </p:blipFill>
        <p:spPr bwMode="auto">
          <a:xfrm rot="5400000">
            <a:off x="-285784" y="4214818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ownloads\20210929_122333 (1).jpg"/>
          <p:cNvPicPr/>
          <p:nvPr/>
        </p:nvPicPr>
        <p:blipFill>
          <a:blip r:embed="rId3" cstate="print"/>
          <a:srcRect l="10101" t="31317" r="66168" b="-1779"/>
          <a:stretch>
            <a:fillRect/>
          </a:stretch>
        </p:blipFill>
        <p:spPr bwMode="auto">
          <a:xfrm>
            <a:off x="4643438" y="3714752"/>
            <a:ext cx="205264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ownloads\20210929_123324.jpg"/>
          <p:cNvPicPr/>
          <p:nvPr/>
        </p:nvPicPr>
        <p:blipFill>
          <a:blip r:embed="rId4" cstate="print"/>
          <a:srcRect l="30526" t="6680" r="14653"/>
          <a:stretch>
            <a:fillRect/>
          </a:stretch>
        </p:blipFill>
        <p:spPr bwMode="auto">
          <a:xfrm rot="5400000">
            <a:off x="1893074" y="4107662"/>
            <a:ext cx="292895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wnloads\Screenshot_20211220-155042_Instagra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785926"/>
            <a:ext cx="2063750" cy="18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wnloads\Screenshot_20211220-155050_Instagra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1250" y="285728"/>
            <a:ext cx="1682750" cy="17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ownloads\Screenshot_20211220-192531_Instagra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0850" y="3786190"/>
            <a:ext cx="23431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6143668" cy="4525963"/>
          </a:xfrm>
        </p:spPr>
        <p:txBody>
          <a:bodyPr/>
          <a:lstStyle/>
          <a:p>
            <a:pPr algn="just"/>
            <a:r>
              <a:rPr lang="ru-RU" dirty="0" smtClean="0"/>
              <a:t>Делимся  опытом работы на сайтах педагогов</a:t>
            </a:r>
            <a:endParaRPr lang="ru-RU" dirty="0" smtClean="0"/>
          </a:p>
          <a:p>
            <a:pPr algn="just"/>
            <a:r>
              <a:rPr lang="ru-RU" dirty="0" smtClean="0"/>
              <a:t>Принимаем участие </a:t>
            </a:r>
            <a:r>
              <a:rPr lang="ru-RU" dirty="0" smtClean="0"/>
              <a:t>в </a:t>
            </a:r>
            <a:r>
              <a:rPr lang="ru-RU" dirty="0" smtClean="0"/>
              <a:t>конкурсах педагогического мастерства и детских конкурсах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Пользователь\Downloads\20211214_133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3773" y="4233111"/>
            <a:ext cx="31084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ownloads\2269-338265-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8501">
            <a:off x="6457478" y="394254"/>
            <a:ext cx="2571736" cy="17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wnloads\0226-338257-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3115">
            <a:off x="6900744" y="1669019"/>
            <a:ext cx="2390301" cy="15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wnloads\tempFileForShare_20211220-1937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5286412" cy="320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12"/>
            <a:ext cx="8229600" cy="1143000"/>
          </a:xfrm>
        </p:spPr>
        <p:txBody>
          <a:bodyPr/>
          <a:lstStyle/>
          <a:p>
            <a:r>
              <a:rPr lang="ru-RU" dirty="0" smtClean="0"/>
              <a:t>Меня зовут - </a:t>
            </a:r>
            <a:r>
              <a:rPr lang="ru-RU" dirty="0" err="1" smtClean="0"/>
              <a:t>Кронтик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9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Давайте познакомимся </a:t>
            </a:r>
            <a:endParaRPr lang="ru-RU" sz="4400" dirty="0"/>
          </a:p>
        </p:txBody>
      </p:sp>
      <p:pic>
        <p:nvPicPr>
          <p:cNvPr id="4098" name="Picture 2" descr="Кронтик и его друзья. Предшкола Нового Поко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2885671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285852" y="1142984"/>
            <a:ext cx="571504" cy="5000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static.wixstatic.com/media/46d6b5_f043f78b516c4bc79d0bac557a63fa4d~mv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6425">
            <a:off x="350523" y="1629533"/>
            <a:ext cx="2724153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МБДОУ «Детский сад «Светлячок» направления работы:</vt:lpstr>
      <vt:lpstr>Прошли обучение по программе УМК «Предшкола нового поколения» -75 % педагогов</vt:lpstr>
      <vt:lpstr>Делимся опытом работы </vt:lpstr>
      <vt:lpstr>Слайд 7</vt:lpstr>
      <vt:lpstr>Меня зовут - Кронтик!</vt:lpstr>
      <vt:lpstr>Слайд 9</vt:lpstr>
      <vt:lpstr>   Семья Кронтика: главный герой- крот Кронтик дед –Акронтель  Старший бабушка- Кронтильда отец- Акронтель Средний приемная мама:  Киссия друзья Елиса и Котька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79</cp:revision>
  <dcterms:created xsi:type="dcterms:W3CDTF">2021-12-12T12:01:59Z</dcterms:created>
  <dcterms:modified xsi:type="dcterms:W3CDTF">2021-12-20T15:32:33Z</dcterms:modified>
</cp:coreProperties>
</file>