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313" r:id="rId2"/>
    <p:sldId id="259" r:id="rId3"/>
    <p:sldId id="326" r:id="rId4"/>
    <p:sldId id="260" r:id="rId5"/>
    <p:sldId id="328" r:id="rId6"/>
    <p:sldId id="317" r:id="rId7"/>
    <p:sldId id="318" r:id="rId8"/>
    <p:sldId id="319" r:id="rId9"/>
    <p:sldId id="320" r:id="rId10"/>
    <p:sldId id="321" r:id="rId11"/>
    <p:sldId id="322" r:id="rId12"/>
    <p:sldId id="330" r:id="rId13"/>
    <p:sldId id="300" r:id="rId14"/>
    <p:sldId id="329" r:id="rId15"/>
    <p:sldId id="31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BAB57-7CBE-4559-8B8B-372B7D3DD864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AAFC59-1569-4822-A88B-B699AE39AF9E}">
      <dgm:prSet/>
      <dgm:spPr/>
      <dgm:t>
        <a:bodyPr/>
        <a:lstStyle/>
        <a:p>
          <a:r>
            <a:rPr lang="ru-RU" smtClean="0"/>
            <a:t>Мотивация</a:t>
          </a:r>
          <a:endParaRPr lang="ru-RU"/>
        </a:p>
      </dgm:t>
    </dgm:pt>
    <dgm:pt modelId="{5FE3B304-A1CB-4327-A23E-6F05C64774AA}" type="parTrans" cxnId="{4948EBFD-52D8-4446-8FD8-F85FEDACE07E}">
      <dgm:prSet/>
      <dgm:spPr/>
      <dgm:t>
        <a:bodyPr/>
        <a:lstStyle/>
        <a:p>
          <a:endParaRPr lang="ru-RU"/>
        </a:p>
      </dgm:t>
    </dgm:pt>
    <dgm:pt modelId="{0FD6E9F4-B5F3-41DC-A2C1-50B9ED6D5FBB}" type="sibTrans" cxnId="{4948EBFD-52D8-4446-8FD8-F85FEDACE07E}">
      <dgm:prSet/>
      <dgm:spPr/>
      <dgm:t>
        <a:bodyPr/>
        <a:lstStyle/>
        <a:p>
          <a:endParaRPr lang="ru-RU"/>
        </a:p>
      </dgm:t>
    </dgm:pt>
    <dgm:pt modelId="{16547A3B-8B22-4CEC-AC96-B57D59EC9647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Целеполагание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E7DA4AC4-6312-4C41-8859-D98961509F1F}" type="parTrans" cxnId="{F47EBEEC-E77E-4EDE-9326-F745D2CCE1B8}">
      <dgm:prSet/>
      <dgm:spPr/>
      <dgm:t>
        <a:bodyPr/>
        <a:lstStyle/>
        <a:p>
          <a:endParaRPr lang="ru-RU"/>
        </a:p>
      </dgm:t>
    </dgm:pt>
    <dgm:pt modelId="{40882D40-770D-4CDB-B280-E0AA336FA0BD}" type="sibTrans" cxnId="{F47EBEEC-E77E-4EDE-9326-F745D2CCE1B8}">
      <dgm:prSet/>
      <dgm:spPr/>
      <dgm:t>
        <a:bodyPr/>
        <a:lstStyle/>
        <a:p>
          <a:endParaRPr lang="ru-RU"/>
        </a:p>
      </dgm:t>
    </dgm:pt>
    <dgm:pt modelId="{D1BC3C46-FC49-418D-B8AA-A0F39477199A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Планирование. </a:t>
          </a:r>
          <a:endParaRPr lang="ru-RU" dirty="0"/>
        </a:p>
      </dgm:t>
    </dgm:pt>
    <dgm:pt modelId="{CFCF20CD-8C29-45C9-B834-5AF2B7DFBD4F}" type="parTrans" cxnId="{86CB88AE-0984-4E6C-9EB2-B4BE75EA540A}">
      <dgm:prSet/>
      <dgm:spPr/>
      <dgm:t>
        <a:bodyPr/>
        <a:lstStyle/>
        <a:p>
          <a:endParaRPr lang="ru-RU"/>
        </a:p>
      </dgm:t>
    </dgm:pt>
    <dgm:pt modelId="{AB7E3A52-27CE-47A0-834A-35C734F322A3}" type="sibTrans" cxnId="{86CB88AE-0984-4E6C-9EB2-B4BE75EA540A}">
      <dgm:prSet/>
      <dgm:spPr/>
      <dgm:t>
        <a:bodyPr/>
        <a:lstStyle/>
        <a:p>
          <a:endParaRPr lang="ru-RU"/>
        </a:p>
      </dgm:t>
    </dgm:pt>
    <dgm:pt modelId="{34240CA8-D161-41C1-970A-8972E9127609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Реализация цели</a:t>
          </a:r>
          <a:endParaRPr lang="ru-RU"/>
        </a:p>
      </dgm:t>
    </dgm:pt>
    <dgm:pt modelId="{00B03730-D508-4BB6-B964-A16D51AEE086}" type="parTrans" cxnId="{4AC2A2AC-8AAA-45A0-A120-2A8DE8398833}">
      <dgm:prSet/>
      <dgm:spPr/>
      <dgm:t>
        <a:bodyPr/>
        <a:lstStyle/>
        <a:p>
          <a:endParaRPr lang="ru-RU"/>
        </a:p>
      </dgm:t>
    </dgm:pt>
    <dgm:pt modelId="{DB41E709-C998-4983-A72C-430FD8F22BA3}" type="sibTrans" cxnId="{4AC2A2AC-8AAA-45A0-A120-2A8DE8398833}">
      <dgm:prSet/>
      <dgm:spPr/>
      <dgm:t>
        <a:bodyPr/>
        <a:lstStyle/>
        <a:p>
          <a:endParaRPr lang="ru-RU"/>
        </a:p>
      </dgm:t>
    </dgm:pt>
    <dgm:pt modelId="{05EE5E62-CDA4-4848-9110-A8A5A656D5CC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Анализ результатов</a:t>
          </a:r>
          <a:endParaRPr lang="ru-RU"/>
        </a:p>
      </dgm:t>
    </dgm:pt>
    <dgm:pt modelId="{ACB9DA38-C9F5-43B2-B613-8A0227DE2AF2}" type="parTrans" cxnId="{62A9AC39-C40F-466A-B46A-9521DF412EF4}">
      <dgm:prSet/>
      <dgm:spPr/>
      <dgm:t>
        <a:bodyPr/>
        <a:lstStyle/>
        <a:p>
          <a:endParaRPr lang="ru-RU"/>
        </a:p>
      </dgm:t>
    </dgm:pt>
    <dgm:pt modelId="{08008868-2FA5-4E00-8047-B326468D7690}" type="sibTrans" cxnId="{62A9AC39-C40F-466A-B46A-9521DF412EF4}">
      <dgm:prSet/>
      <dgm:spPr/>
      <dgm:t>
        <a:bodyPr/>
        <a:lstStyle/>
        <a:p>
          <a:endParaRPr lang="ru-RU"/>
        </a:p>
      </dgm:t>
    </dgm:pt>
    <dgm:pt modelId="{2B14333E-9CF9-450C-BAB0-D5800563AE79}" type="pres">
      <dgm:prSet presAssocID="{226BAB57-7CBE-4559-8B8B-372B7D3DD8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F6CF4-DA8A-4C39-A057-F24D39D23411}" type="pres">
      <dgm:prSet presAssocID="{14AAFC59-1569-4822-A88B-B699AE39AF9E}" presName="parentLin" presStyleCnt="0"/>
      <dgm:spPr/>
    </dgm:pt>
    <dgm:pt modelId="{6CD02676-3B6F-4C2A-973C-9B9D89F8B9A5}" type="pres">
      <dgm:prSet presAssocID="{14AAFC59-1569-4822-A88B-B699AE39AF9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CB117E6-A799-403E-9F83-61BBA9299A43}" type="pres">
      <dgm:prSet presAssocID="{14AAFC59-1569-4822-A88B-B699AE39AF9E}" presName="parentText" presStyleLbl="node1" presStyleIdx="0" presStyleCnt="5" custLinFactNeighborX="-16376" custLinFactNeighborY="3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13E1E-ABA9-463A-8454-6E11D008BFFD}" type="pres">
      <dgm:prSet presAssocID="{14AAFC59-1569-4822-A88B-B699AE39AF9E}" presName="negativeSpace" presStyleCnt="0"/>
      <dgm:spPr/>
    </dgm:pt>
    <dgm:pt modelId="{D186D1E2-2663-43B5-B710-FA39C79D4226}" type="pres">
      <dgm:prSet presAssocID="{14AAFC59-1569-4822-A88B-B699AE39AF9E}" presName="childText" presStyleLbl="conFgAcc1" presStyleIdx="0" presStyleCnt="5">
        <dgm:presLayoutVars>
          <dgm:bulletEnabled val="1"/>
        </dgm:presLayoutVars>
      </dgm:prSet>
      <dgm:spPr/>
    </dgm:pt>
    <dgm:pt modelId="{784B76A9-8895-4676-8897-580ECADB1D5B}" type="pres">
      <dgm:prSet presAssocID="{0FD6E9F4-B5F3-41DC-A2C1-50B9ED6D5FBB}" presName="spaceBetweenRectangles" presStyleCnt="0"/>
      <dgm:spPr/>
    </dgm:pt>
    <dgm:pt modelId="{F277AACE-BC91-450C-A0E3-23DDB25F79D9}" type="pres">
      <dgm:prSet presAssocID="{16547A3B-8B22-4CEC-AC96-B57D59EC9647}" presName="parentLin" presStyleCnt="0"/>
      <dgm:spPr/>
    </dgm:pt>
    <dgm:pt modelId="{AF10FB64-BC31-4A78-84FE-0F038C728F40}" type="pres">
      <dgm:prSet presAssocID="{16547A3B-8B22-4CEC-AC96-B57D59EC964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C27ACC7-BE6F-4682-BFD5-7BB010DD740C}" type="pres">
      <dgm:prSet presAssocID="{16547A3B-8B22-4CEC-AC96-B57D59EC9647}" presName="parentText" presStyleLbl="node1" presStyleIdx="1" presStyleCnt="5" custLinFactNeighborX="-14069" custLinFactNeighborY="27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9A047-6E66-40D3-A57D-1F56164CB4E3}" type="pres">
      <dgm:prSet presAssocID="{16547A3B-8B22-4CEC-AC96-B57D59EC9647}" presName="negativeSpace" presStyleCnt="0"/>
      <dgm:spPr/>
    </dgm:pt>
    <dgm:pt modelId="{5BE1CFA8-8BDD-4BA1-AD55-4455B5BFCC8B}" type="pres">
      <dgm:prSet presAssocID="{16547A3B-8B22-4CEC-AC96-B57D59EC9647}" presName="childText" presStyleLbl="conFgAcc1" presStyleIdx="1" presStyleCnt="5">
        <dgm:presLayoutVars>
          <dgm:bulletEnabled val="1"/>
        </dgm:presLayoutVars>
      </dgm:prSet>
      <dgm:spPr/>
    </dgm:pt>
    <dgm:pt modelId="{36CB03F3-EB4C-4993-A947-36409778370A}" type="pres">
      <dgm:prSet presAssocID="{40882D40-770D-4CDB-B280-E0AA336FA0BD}" presName="spaceBetweenRectangles" presStyleCnt="0"/>
      <dgm:spPr/>
    </dgm:pt>
    <dgm:pt modelId="{62ED8136-9A5A-4541-9AAA-D1ECECD1E901}" type="pres">
      <dgm:prSet presAssocID="{D1BC3C46-FC49-418D-B8AA-A0F39477199A}" presName="parentLin" presStyleCnt="0"/>
      <dgm:spPr/>
    </dgm:pt>
    <dgm:pt modelId="{0E181C47-62AB-4FD2-960F-4EABAD663BC4}" type="pres">
      <dgm:prSet presAssocID="{D1BC3C46-FC49-418D-B8AA-A0F3947719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E08FC80-3269-4870-A0A7-B17B657ECB42}" type="pres">
      <dgm:prSet presAssocID="{D1BC3C46-FC49-418D-B8AA-A0F39477199A}" presName="parentText" presStyleLbl="node1" presStyleIdx="2" presStyleCnt="5" custLinFactNeighborX="-14069" custLinFactNeighborY="27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9733E-69A6-452B-993C-812C9A356E44}" type="pres">
      <dgm:prSet presAssocID="{D1BC3C46-FC49-418D-B8AA-A0F39477199A}" presName="negativeSpace" presStyleCnt="0"/>
      <dgm:spPr/>
    </dgm:pt>
    <dgm:pt modelId="{9CF78147-E783-419B-B531-0AC2FA2F4523}" type="pres">
      <dgm:prSet presAssocID="{D1BC3C46-FC49-418D-B8AA-A0F39477199A}" presName="childText" presStyleLbl="conFgAcc1" presStyleIdx="2" presStyleCnt="5">
        <dgm:presLayoutVars>
          <dgm:bulletEnabled val="1"/>
        </dgm:presLayoutVars>
      </dgm:prSet>
      <dgm:spPr/>
    </dgm:pt>
    <dgm:pt modelId="{04300D4E-0743-4E0B-A6CE-200E0DBB3AB5}" type="pres">
      <dgm:prSet presAssocID="{AB7E3A52-27CE-47A0-834A-35C734F322A3}" presName="spaceBetweenRectangles" presStyleCnt="0"/>
      <dgm:spPr/>
    </dgm:pt>
    <dgm:pt modelId="{5A58CDB1-0247-4554-8E36-93D239F98C3B}" type="pres">
      <dgm:prSet presAssocID="{34240CA8-D161-41C1-970A-8972E9127609}" presName="parentLin" presStyleCnt="0"/>
      <dgm:spPr/>
    </dgm:pt>
    <dgm:pt modelId="{11FFB16A-5732-4E55-B676-4159FD02E58E}" type="pres">
      <dgm:prSet presAssocID="{34240CA8-D161-41C1-970A-8972E912760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7865EE9-77B6-457A-B5A9-9ECE5D0AFD37}" type="pres">
      <dgm:prSet presAssocID="{34240CA8-D161-41C1-970A-8972E912760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E7DC6-AA78-47B5-A89A-F73B3CC59F85}" type="pres">
      <dgm:prSet presAssocID="{34240CA8-D161-41C1-970A-8972E9127609}" presName="negativeSpace" presStyleCnt="0"/>
      <dgm:spPr/>
    </dgm:pt>
    <dgm:pt modelId="{6C614908-2C35-4DCD-B161-83EF587F87FF}" type="pres">
      <dgm:prSet presAssocID="{34240CA8-D161-41C1-970A-8972E9127609}" presName="childText" presStyleLbl="conFgAcc1" presStyleIdx="3" presStyleCnt="5">
        <dgm:presLayoutVars>
          <dgm:bulletEnabled val="1"/>
        </dgm:presLayoutVars>
      </dgm:prSet>
      <dgm:spPr/>
    </dgm:pt>
    <dgm:pt modelId="{B7D9B394-49EC-41A6-A0A0-200EBA257910}" type="pres">
      <dgm:prSet presAssocID="{DB41E709-C998-4983-A72C-430FD8F22BA3}" presName="spaceBetweenRectangles" presStyleCnt="0"/>
      <dgm:spPr/>
    </dgm:pt>
    <dgm:pt modelId="{91A3B021-65BC-4C13-8530-CB349C0A5679}" type="pres">
      <dgm:prSet presAssocID="{05EE5E62-CDA4-4848-9110-A8A5A656D5CC}" presName="parentLin" presStyleCnt="0"/>
      <dgm:spPr/>
    </dgm:pt>
    <dgm:pt modelId="{EAB3AF9D-40D6-4605-9E2A-C38378ADD9AB}" type="pres">
      <dgm:prSet presAssocID="{05EE5E62-CDA4-4848-9110-A8A5A656D5C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8298F93-BBE3-4DFE-95A1-5FADCBC12129}" type="pres">
      <dgm:prSet presAssocID="{05EE5E62-CDA4-4848-9110-A8A5A656D5C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5B4A5-C3C8-4A1F-8850-97749DF82885}" type="pres">
      <dgm:prSet presAssocID="{05EE5E62-CDA4-4848-9110-A8A5A656D5CC}" presName="negativeSpace" presStyleCnt="0"/>
      <dgm:spPr/>
    </dgm:pt>
    <dgm:pt modelId="{79C9EE14-8B7D-4F71-9A8F-54061F970D73}" type="pres">
      <dgm:prSet presAssocID="{05EE5E62-CDA4-4848-9110-A8A5A656D5C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305302B-7EB4-41A7-98C7-B64D59C2E8CF}" type="presOf" srcId="{16547A3B-8B22-4CEC-AC96-B57D59EC9647}" destId="{BC27ACC7-BE6F-4682-BFD5-7BB010DD740C}" srcOrd="1" destOrd="0" presId="urn:microsoft.com/office/officeart/2005/8/layout/list1"/>
    <dgm:cxn modelId="{617ADC55-F0E1-4F22-92EA-DCE3DD60FD4E}" type="presOf" srcId="{14AAFC59-1569-4822-A88B-B699AE39AF9E}" destId="{6CD02676-3B6F-4C2A-973C-9B9D89F8B9A5}" srcOrd="0" destOrd="0" presId="urn:microsoft.com/office/officeart/2005/8/layout/list1"/>
    <dgm:cxn modelId="{2B037686-40B2-4884-A1C4-A4F2DC52FEE5}" type="presOf" srcId="{05EE5E62-CDA4-4848-9110-A8A5A656D5CC}" destId="{EAB3AF9D-40D6-4605-9E2A-C38378ADD9AB}" srcOrd="0" destOrd="0" presId="urn:microsoft.com/office/officeart/2005/8/layout/list1"/>
    <dgm:cxn modelId="{B7D75945-6497-4D27-969A-A2A82E25A8DD}" type="presOf" srcId="{16547A3B-8B22-4CEC-AC96-B57D59EC9647}" destId="{AF10FB64-BC31-4A78-84FE-0F038C728F40}" srcOrd="0" destOrd="0" presId="urn:microsoft.com/office/officeart/2005/8/layout/list1"/>
    <dgm:cxn modelId="{5660BE07-AFE6-40DB-A036-C18C91AEA7CE}" type="presOf" srcId="{D1BC3C46-FC49-418D-B8AA-A0F39477199A}" destId="{1E08FC80-3269-4870-A0A7-B17B657ECB42}" srcOrd="1" destOrd="0" presId="urn:microsoft.com/office/officeart/2005/8/layout/list1"/>
    <dgm:cxn modelId="{8841A379-487B-4606-A941-27638BF2B88F}" type="presOf" srcId="{34240CA8-D161-41C1-970A-8972E9127609}" destId="{11FFB16A-5732-4E55-B676-4159FD02E58E}" srcOrd="0" destOrd="0" presId="urn:microsoft.com/office/officeart/2005/8/layout/list1"/>
    <dgm:cxn modelId="{8B0F43AE-D67B-4104-A9BE-124391684CCA}" type="presOf" srcId="{226BAB57-7CBE-4559-8B8B-372B7D3DD864}" destId="{2B14333E-9CF9-450C-BAB0-D5800563AE79}" srcOrd="0" destOrd="0" presId="urn:microsoft.com/office/officeart/2005/8/layout/list1"/>
    <dgm:cxn modelId="{E79B239B-DC83-4A67-96B7-0869108F370F}" type="presOf" srcId="{34240CA8-D161-41C1-970A-8972E9127609}" destId="{37865EE9-77B6-457A-B5A9-9ECE5D0AFD37}" srcOrd="1" destOrd="0" presId="urn:microsoft.com/office/officeart/2005/8/layout/list1"/>
    <dgm:cxn modelId="{4948EBFD-52D8-4446-8FD8-F85FEDACE07E}" srcId="{226BAB57-7CBE-4559-8B8B-372B7D3DD864}" destId="{14AAFC59-1569-4822-A88B-B699AE39AF9E}" srcOrd="0" destOrd="0" parTransId="{5FE3B304-A1CB-4327-A23E-6F05C64774AA}" sibTransId="{0FD6E9F4-B5F3-41DC-A2C1-50B9ED6D5FBB}"/>
    <dgm:cxn modelId="{C1653A9D-1A37-4A6F-B64A-EA0B5F8F02CA}" type="presOf" srcId="{05EE5E62-CDA4-4848-9110-A8A5A656D5CC}" destId="{68298F93-BBE3-4DFE-95A1-5FADCBC12129}" srcOrd="1" destOrd="0" presId="urn:microsoft.com/office/officeart/2005/8/layout/list1"/>
    <dgm:cxn modelId="{F47EBEEC-E77E-4EDE-9326-F745D2CCE1B8}" srcId="{226BAB57-7CBE-4559-8B8B-372B7D3DD864}" destId="{16547A3B-8B22-4CEC-AC96-B57D59EC9647}" srcOrd="1" destOrd="0" parTransId="{E7DA4AC4-6312-4C41-8859-D98961509F1F}" sibTransId="{40882D40-770D-4CDB-B280-E0AA336FA0BD}"/>
    <dgm:cxn modelId="{4AC2A2AC-8AAA-45A0-A120-2A8DE8398833}" srcId="{226BAB57-7CBE-4559-8B8B-372B7D3DD864}" destId="{34240CA8-D161-41C1-970A-8972E9127609}" srcOrd="3" destOrd="0" parTransId="{00B03730-D508-4BB6-B964-A16D51AEE086}" sibTransId="{DB41E709-C998-4983-A72C-430FD8F22BA3}"/>
    <dgm:cxn modelId="{62A9AC39-C40F-466A-B46A-9521DF412EF4}" srcId="{226BAB57-7CBE-4559-8B8B-372B7D3DD864}" destId="{05EE5E62-CDA4-4848-9110-A8A5A656D5CC}" srcOrd="4" destOrd="0" parTransId="{ACB9DA38-C9F5-43B2-B613-8A0227DE2AF2}" sibTransId="{08008868-2FA5-4E00-8047-B326468D7690}"/>
    <dgm:cxn modelId="{86CB88AE-0984-4E6C-9EB2-B4BE75EA540A}" srcId="{226BAB57-7CBE-4559-8B8B-372B7D3DD864}" destId="{D1BC3C46-FC49-418D-B8AA-A0F39477199A}" srcOrd="2" destOrd="0" parTransId="{CFCF20CD-8C29-45C9-B834-5AF2B7DFBD4F}" sibTransId="{AB7E3A52-27CE-47A0-834A-35C734F322A3}"/>
    <dgm:cxn modelId="{FA415034-81BA-4BFE-8B8C-2BD7A18B171C}" type="presOf" srcId="{D1BC3C46-FC49-418D-B8AA-A0F39477199A}" destId="{0E181C47-62AB-4FD2-960F-4EABAD663BC4}" srcOrd="0" destOrd="0" presId="urn:microsoft.com/office/officeart/2005/8/layout/list1"/>
    <dgm:cxn modelId="{DBEFAFEE-EB0B-44A6-8DC2-EC0E30A667AA}" type="presOf" srcId="{14AAFC59-1569-4822-A88B-B699AE39AF9E}" destId="{8CB117E6-A799-403E-9F83-61BBA9299A43}" srcOrd="1" destOrd="0" presId="urn:microsoft.com/office/officeart/2005/8/layout/list1"/>
    <dgm:cxn modelId="{08F8A2DF-3491-41C5-9429-C3764B3FD659}" type="presParOf" srcId="{2B14333E-9CF9-450C-BAB0-D5800563AE79}" destId="{AF0F6CF4-DA8A-4C39-A057-F24D39D23411}" srcOrd="0" destOrd="0" presId="urn:microsoft.com/office/officeart/2005/8/layout/list1"/>
    <dgm:cxn modelId="{F04C7D86-CDEE-4A6A-BC62-1CA397F56348}" type="presParOf" srcId="{AF0F6CF4-DA8A-4C39-A057-F24D39D23411}" destId="{6CD02676-3B6F-4C2A-973C-9B9D89F8B9A5}" srcOrd="0" destOrd="0" presId="urn:microsoft.com/office/officeart/2005/8/layout/list1"/>
    <dgm:cxn modelId="{B57E5303-11EF-4F9C-80E5-547ACE9664AA}" type="presParOf" srcId="{AF0F6CF4-DA8A-4C39-A057-F24D39D23411}" destId="{8CB117E6-A799-403E-9F83-61BBA9299A43}" srcOrd="1" destOrd="0" presId="urn:microsoft.com/office/officeart/2005/8/layout/list1"/>
    <dgm:cxn modelId="{B50A5B64-B577-42CD-8B1B-C4B0601A75F0}" type="presParOf" srcId="{2B14333E-9CF9-450C-BAB0-D5800563AE79}" destId="{2A013E1E-ABA9-463A-8454-6E11D008BFFD}" srcOrd="1" destOrd="0" presId="urn:microsoft.com/office/officeart/2005/8/layout/list1"/>
    <dgm:cxn modelId="{3C103102-D5C4-4E6F-A247-1162073F2B8F}" type="presParOf" srcId="{2B14333E-9CF9-450C-BAB0-D5800563AE79}" destId="{D186D1E2-2663-43B5-B710-FA39C79D4226}" srcOrd="2" destOrd="0" presId="urn:microsoft.com/office/officeart/2005/8/layout/list1"/>
    <dgm:cxn modelId="{5E426564-425B-4E8F-A609-7191B4297B18}" type="presParOf" srcId="{2B14333E-9CF9-450C-BAB0-D5800563AE79}" destId="{784B76A9-8895-4676-8897-580ECADB1D5B}" srcOrd="3" destOrd="0" presId="urn:microsoft.com/office/officeart/2005/8/layout/list1"/>
    <dgm:cxn modelId="{756625A1-49DB-4351-A8B3-69BA5838FB93}" type="presParOf" srcId="{2B14333E-9CF9-450C-BAB0-D5800563AE79}" destId="{F277AACE-BC91-450C-A0E3-23DDB25F79D9}" srcOrd="4" destOrd="0" presId="urn:microsoft.com/office/officeart/2005/8/layout/list1"/>
    <dgm:cxn modelId="{B395EB1C-D5D0-4E6E-9321-1047DC42509F}" type="presParOf" srcId="{F277AACE-BC91-450C-A0E3-23DDB25F79D9}" destId="{AF10FB64-BC31-4A78-84FE-0F038C728F40}" srcOrd="0" destOrd="0" presId="urn:microsoft.com/office/officeart/2005/8/layout/list1"/>
    <dgm:cxn modelId="{3B246577-58BA-433E-8185-27066550E572}" type="presParOf" srcId="{F277AACE-BC91-450C-A0E3-23DDB25F79D9}" destId="{BC27ACC7-BE6F-4682-BFD5-7BB010DD740C}" srcOrd="1" destOrd="0" presId="urn:microsoft.com/office/officeart/2005/8/layout/list1"/>
    <dgm:cxn modelId="{CE0F21D1-080D-499F-9CFD-ADAC23838D4F}" type="presParOf" srcId="{2B14333E-9CF9-450C-BAB0-D5800563AE79}" destId="{D5C9A047-6E66-40D3-A57D-1F56164CB4E3}" srcOrd="5" destOrd="0" presId="urn:microsoft.com/office/officeart/2005/8/layout/list1"/>
    <dgm:cxn modelId="{588554F6-FE3F-482A-9FE5-2D6BE0339531}" type="presParOf" srcId="{2B14333E-9CF9-450C-BAB0-D5800563AE79}" destId="{5BE1CFA8-8BDD-4BA1-AD55-4455B5BFCC8B}" srcOrd="6" destOrd="0" presId="urn:microsoft.com/office/officeart/2005/8/layout/list1"/>
    <dgm:cxn modelId="{FD0D8637-A6E2-4212-9E8C-3FBFD2143A81}" type="presParOf" srcId="{2B14333E-9CF9-450C-BAB0-D5800563AE79}" destId="{36CB03F3-EB4C-4993-A947-36409778370A}" srcOrd="7" destOrd="0" presId="urn:microsoft.com/office/officeart/2005/8/layout/list1"/>
    <dgm:cxn modelId="{C6013E6F-479A-48AA-8EED-8141D36E247B}" type="presParOf" srcId="{2B14333E-9CF9-450C-BAB0-D5800563AE79}" destId="{62ED8136-9A5A-4541-9AAA-D1ECECD1E901}" srcOrd="8" destOrd="0" presId="urn:microsoft.com/office/officeart/2005/8/layout/list1"/>
    <dgm:cxn modelId="{E5C18D01-6FDF-4BD6-A076-012C3198CFA0}" type="presParOf" srcId="{62ED8136-9A5A-4541-9AAA-D1ECECD1E901}" destId="{0E181C47-62AB-4FD2-960F-4EABAD663BC4}" srcOrd="0" destOrd="0" presId="urn:microsoft.com/office/officeart/2005/8/layout/list1"/>
    <dgm:cxn modelId="{0478E31D-027E-49B0-B429-76E058DB9BD5}" type="presParOf" srcId="{62ED8136-9A5A-4541-9AAA-D1ECECD1E901}" destId="{1E08FC80-3269-4870-A0A7-B17B657ECB42}" srcOrd="1" destOrd="0" presId="urn:microsoft.com/office/officeart/2005/8/layout/list1"/>
    <dgm:cxn modelId="{E1422E8B-214F-4B1C-8FD7-F2E8A8AB905C}" type="presParOf" srcId="{2B14333E-9CF9-450C-BAB0-D5800563AE79}" destId="{3FA9733E-69A6-452B-993C-812C9A356E44}" srcOrd="9" destOrd="0" presId="urn:microsoft.com/office/officeart/2005/8/layout/list1"/>
    <dgm:cxn modelId="{1A19764A-EC48-4CEA-8DD2-CF11006DA391}" type="presParOf" srcId="{2B14333E-9CF9-450C-BAB0-D5800563AE79}" destId="{9CF78147-E783-419B-B531-0AC2FA2F4523}" srcOrd="10" destOrd="0" presId="urn:microsoft.com/office/officeart/2005/8/layout/list1"/>
    <dgm:cxn modelId="{77E51DBE-2065-4FA7-9F73-270ACE672BEB}" type="presParOf" srcId="{2B14333E-9CF9-450C-BAB0-D5800563AE79}" destId="{04300D4E-0743-4E0B-A6CE-200E0DBB3AB5}" srcOrd="11" destOrd="0" presId="urn:microsoft.com/office/officeart/2005/8/layout/list1"/>
    <dgm:cxn modelId="{D538AEBA-F41B-40BF-8FA7-CC903D72AECF}" type="presParOf" srcId="{2B14333E-9CF9-450C-BAB0-D5800563AE79}" destId="{5A58CDB1-0247-4554-8E36-93D239F98C3B}" srcOrd="12" destOrd="0" presId="urn:microsoft.com/office/officeart/2005/8/layout/list1"/>
    <dgm:cxn modelId="{F3614652-5918-4BC0-806C-DF748F263422}" type="presParOf" srcId="{5A58CDB1-0247-4554-8E36-93D239F98C3B}" destId="{11FFB16A-5732-4E55-B676-4159FD02E58E}" srcOrd="0" destOrd="0" presId="urn:microsoft.com/office/officeart/2005/8/layout/list1"/>
    <dgm:cxn modelId="{44ED2ED5-D04C-464C-AE89-074A0932599C}" type="presParOf" srcId="{5A58CDB1-0247-4554-8E36-93D239F98C3B}" destId="{37865EE9-77B6-457A-B5A9-9ECE5D0AFD37}" srcOrd="1" destOrd="0" presId="urn:microsoft.com/office/officeart/2005/8/layout/list1"/>
    <dgm:cxn modelId="{9A2D4D15-2677-44C0-8AEB-3AA8EA8C630A}" type="presParOf" srcId="{2B14333E-9CF9-450C-BAB0-D5800563AE79}" destId="{F17E7DC6-AA78-47B5-A89A-F73B3CC59F85}" srcOrd="13" destOrd="0" presId="urn:microsoft.com/office/officeart/2005/8/layout/list1"/>
    <dgm:cxn modelId="{7318EB49-4041-4EB3-9B9E-3994671E721E}" type="presParOf" srcId="{2B14333E-9CF9-450C-BAB0-D5800563AE79}" destId="{6C614908-2C35-4DCD-B161-83EF587F87FF}" srcOrd="14" destOrd="0" presId="urn:microsoft.com/office/officeart/2005/8/layout/list1"/>
    <dgm:cxn modelId="{203E991E-9F71-4D78-B67D-77233D02423F}" type="presParOf" srcId="{2B14333E-9CF9-450C-BAB0-D5800563AE79}" destId="{B7D9B394-49EC-41A6-A0A0-200EBA257910}" srcOrd="15" destOrd="0" presId="urn:microsoft.com/office/officeart/2005/8/layout/list1"/>
    <dgm:cxn modelId="{01A3D760-E090-443D-8FB5-4E3AFAB732BB}" type="presParOf" srcId="{2B14333E-9CF9-450C-BAB0-D5800563AE79}" destId="{91A3B021-65BC-4C13-8530-CB349C0A5679}" srcOrd="16" destOrd="0" presId="urn:microsoft.com/office/officeart/2005/8/layout/list1"/>
    <dgm:cxn modelId="{36893431-D145-4398-B71B-900107703B8B}" type="presParOf" srcId="{91A3B021-65BC-4C13-8530-CB349C0A5679}" destId="{EAB3AF9D-40D6-4605-9E2A-C38378ADD9AB}" srcOrd="0" destOrd="0" presId="urn:microsoft.com/office/officeart/2005/8/layout/list1"/>
    <dgm:cxn modelId="{8C254E8F-9B18-4370-B5E8-951515A93CB2}" type="presParOf" srcId="{91A3B021-65BC-4C13-8530-CB349C0A5679}" destId="{68298F93-BBE3-4DFE-95A1-5FADCBC12129}" srcOrd="1" destOrd="0" presId="urn:microsoft.com/office/officeart/2005/8/layout/list1"/>
    <dgm:cxn modelId="{EB326B7F-54F6-4AF6-8BD5-CB31664A7A15}" type="presParOf" srcId="{2B14333E-9CF9-450C-BAB0-D5800563AE79}" destId="{0645B4A5-C3C8-4A1F-8850-97749DF82885}" srcOrd="17" destOrd="0" presId="urn:microsoft.com/office/officeart/2005/8/layout/list1"/>
    <dgm:cxn modelId="{1B3AFFA0-52BA-48BC-B1D1-B9AB64D905A9}" type="presParOf" srcId="{2B14333E-9CF9-450C-BAB0-D5800563AE79}" destId="{79C9EE14-8B7D-4F71-9A8F-54061F970D7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86D1E2-2663-43B5-B710-FA39C79D4226}">
      <dsp:nvSpPr>
        <dsp:cNvPr id="0" name=""/>
        <dsp:cNvSpPr/>
      </dsp:nvSpPr>
      <dsp:spPr>
        <a:xfrm>
          <a:off x="0" y="416735"/>
          <a:ext cx="68342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B117E6-A799-403E-9F83-61BBA9299A43}">
      <dsp:nvSpPr>
        <dsp:cNvPr id="0" name=""/>
        <dsp:cNvSpPr/>
      </dsp:nvSpPr>
      <dsp:spPr>
        <a:xfrm>
          <a:off x="285752" y="103198"/>
          <a:ext cx="4783949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Мотивация</a:t>
          </a:r>
          <a:endParaRPr lang="ru-RU" sz="2300" kern="1200"/>
        </a:p>
      </dsp:txBody>
      <dsp:txXfrm>
        <a:off x="285752" y="103198"/>
        <a:ext cx="4783949" cy="678960"/>
      </dsp:txXfrm>
    </dsp:sp>
    <dsp:sp modelId="{5BE1CFA8-8BDD-4BA1-AD55-4455B5BFCC8B}">
      <dsp:nvSpPr>
        <dsp:cNvPr id="0" name=""/>
        <dsp:cNvSpPr/>
      </dsp:nvSpPr>
      <dsp:spPr>
        <a:xfrm>
          <a:off x="0" y="1460015"/>
          <a:ext cx="68342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27ACC7-BE6F-4682-BFD5-7BB010DD740C}">
      <dsp:nvSpPr>
        <dsp:cNvPr id="0" name=""/>
        <dsp:cNvSpPr/>
      </dsp:nvSpPr>
      <dsp:spPr>
        <a:xfrm>
          <a:off x="293635" y="1306230"/>
          <a:ext cx="4783949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itchFamily="18" charset="0"/>
              <a:cs typeface="Times New Roman" pitchFamily="18" charset="0"/>
            </a:rPr>
            <a:t>Целеполагание</a:t>
          </a:r>
          <a:endParaRPr lang="ru-RU" sz="23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93635" y="1306230"/>
        <a:ext cx="4783949" cy="678960"/>
      </dsp:txXfrm>
    </dsp:sp>
    <dsp:sp modelId="{9CF78147-E783-419B-B531-0AC2FA2F4523}">
      <dsp:nvSpPr>
        <dsp:cNvPr id="0" name=""/>
        <dsp:cNvSpPr/>
      </dsp:nvSpPr>
      <dsp:spPr>
        <a:xfrm>
          <a:off x="0" y="2503295"/>
          <a:ext cx="68342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08FC80-3269-4870-A0A7-B17B657ECB42}">
      <dsp:nvSpPr>
        <dsp:cNvPr id="0" name=""/>
        <dsp:cNvSpPr/>
      </dsp:nvSpPr>
      <dsp:spPr>
        <a:xfrm>
          <a:off x="293635" y="2349510"/>
          <a:ext cx="4783949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Планирование. </a:t>
          </a:r>
          <a:endParaRPr lang="ru-RU" sz="2300" kern="1200" dirty="0"/>
        </a:p>
      </dsp:txBody>
      <dsp:txXfrm>
        <a:off x="293635" y="2349510"/>
        <a:ext cx="4783949" cy="678960"/>
      </dsp:txXfrm>
    </dsp:sp>
    <dsp:sp modelId="{6C614908-2C35-4DCD-B161-83EF587F87FF}">
      <dsp:nvSpPr>
        <dsp:cNvPr id="0" name=""/>
        <dsp:cNvSpPr/>
      </dsp:nvSpPr>
      <dsp:spPr>
        <a:xfrm>
          <a:off x="0" y="3546575"/>
          <a:ext cx="68342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865EE9-77B6-457A-B5A9-9ECE5D0AFD37}">
      <dsp:nvSpPr>
        <dsp:cNvPr id="0" name=""/>
        <dsp:cNvSpPr/>
      </dsp:nvSpPr>
      <dsp:spPr>
        <a:xfrm>
          <a:off x="341710" y="3207095"/>
          <a:ext cx="4783949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itchFamily="18" charset="0"/>
              <a:cs typeface="Times New Roman" pitchFamily="18" charset="0"/>
            </a:rPr>
            <a:t>Реализация цели</a:t>
          </a:r>
          <a:endParaRPr lang="ru-RU" sz="2300" kern="1200"/>
        </a:p>
      </dsp:txBody>
      <dsp:txXfrm>
        <a:off x="341710" y="3207095"/>
        <a:ext cx="4783949" cy="678960"/>
      </dsp:txXfrm>
    </dsp:sp>
    <dsp:sp modelId="{79C9EE14-8B7D-4F71-9A8F-54061F970D73}">
      <dsp:nvSpPr>
        <dsp:cNvPr id="0" name=""/>
        <dsp:cNvSpPr/>
      </dsp:nvSpPr>
      <dsp:spPr>
        <a:xfrm>
          <a:off x="0" y="4589855"/>
          <a:ext cx="683421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298F93-BBE3-4DFE-95A1-5FADCBC12129}">
      <dsp:nvSpPr>
        <dsp:cNvPr id="0" name=""/>
        <dsp:cNvSpPr/>
      </dsp:nvSpPr>
      <dsp:spPr>
        <a:xfrm>
          <a:off x="341710" y="4250375"/>
          <a:ext cx="4783949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822" tIns="0" rIns="18082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Times New Roman" pitchFamily="18" charset="0"/>
              <a:cs typeface="Times New Roman" pitchFamily="18" charset="0"/>
            </a:rPr>
            <a:t>Анализ результатов</a:t>
          </a:r>
          <a:endParaRPr lang="ru-RU" sz="2300" kern="1200"/>
        </a:p>
      </dsp:txBody>
      <dsp:txXfrm>
        <a:off x="341710" y="4250375"/>
        <a:ext cx="4783949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12673-65D0-4BCD-BD09-50F51601C517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31A7AA-FAC1-4F96-BBE5-F5ED95C300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56895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«Детский сад «Светлячок»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Использование игровых технологий как условие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реализации содержания УМК «Предшкола нового поколения»</a:t>
            </a:r>
          </a:p>
          <a:p>
            <a:pPr algn="ctr"/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Выполнила: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</a:t>
            </a:r>
            <a:r>
              <a:rPr lang="ru-RU" sz="1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Абдрафикова</a:t>
            </a: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Зоя Ивановна, </a:t>
            </a:r>
          </a:p>
          <a:p>
            <a:pPr algn="just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педагог-психолог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Промышленновский муниципальный  округ 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t="5525"/>
          <a:stretch>
            <a:fillRect/>
          </a:stretch>
        </p:blipFill>
        <p:spPr bwMode="auto">
          <a:xfrm>
            <a:off x="0" y="188640"/>
            <a:ext cx="2409192" cy="215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AppData\Local\Temp\Rar$DIa0.232\IMG_20210220_142140_resized_20210927_115809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8960"/>
            <a:ext cx="3312368" cy="316835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-1009947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</a:t>
            </a:r>
          </a:p>
          <a:p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</a:t>
            </a:r>
          </a:p>
          <a:p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Реализация цели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достигается при организации сюжетов игры, которая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направлена на достижение цели.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51520" y="4953654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86054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32856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Анализ результатов</a:t>
            </a:r>
          </a:p>
          <a:p>
            <a:r>
              <a:rPr lang="ru-RU" sz="2400" dirty="0" smtClean="0">
                <a:cs typeface="Times New Roman" pitchFamily="18" charset="0"/>
              </a:rPr>
              <a:t>реализуется как субъект деятельности (ребенок подводит итог, как он сегодня поиграл )</a:t>
            </a:r>
            <a:endParaRPr lang="ru-RU" sz="2400" dirty="0"/>
          </a:p>
        </p:txBody>
      </p:sp>
      <p:pic>
        <p:nvPicPr>
          <p:cNvPr id="2050" name="Picture 2" descr="C:\Users\1\Downloads\IMG-20200324-WA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161247"/>
            <a:ext cx="3595670" cy="2696753"/>
          </a:xfrm>
          <a:prstGeom prst="rect">
            <a:avLst/>
          </a:prstGeom>
          <a:noFill/>
        </p:spPr>
      </p:pic>
      <p:pic>
        <p:nvPicPr>
          <p:cNvPr id="7" name="Рисунок 6" descr="C:\Users\1\Downloads\IMG-20210820-WA0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143380"/>
            <a:ext cx="314327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-119461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Режиссерская игра </a:t>
            </a: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Дидактические игры  </a:t>
            </a: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Игры-драматизации</a:t>
            </a: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Подвижные игры </a:t>
            </a: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Познавательные игры</a:t>
            </a:r>
          </a:p>
          <a:p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51520" y="493826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86054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wnloads\IMG_20211213_12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451987" cy="4545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_20211208_105603.jpg"/>
          <p:cNvPicPr>
            <a:picLocks noChangeAspect="1" noChangeArrowheads="1"/>
          </p:cNvPicPr>
          <p:nvPr/>
        </p:nvPicPr>
        <p:blipFill>
          <a:blip r:embed="rId2" cstate="print"/>
          <a:srcRect l="9620" r="15823" b="11614"/>
          <a:stretch>
            <a:fillRect/>
          </a:stretch>
        </p:blipFill>
        <p:spPr bwMode="auto">
          <a:xfrm>
            <a:off x="214282" y="214290"/>
            <a:ext cx="221457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User\AppData\Local\Temp\Rar$DIa0.320\IMG_20211210_121950.jpg"/>
          <p:cNvPicPr>
            <a:picLocks noChangeAspect="1" noChangeArrowheads="1"/>
          </p:cNvPicPr>
          <p:nvPr/>
        </p:nvPicPr>
        <p:blipFill>
          <a:blip r:embed="rId3" cstate="print"/>
          <a:srcRect r="5455"/>
          <a:stretch>
            <a:fillRect/>
          </a:stretch>
        </p:blipFill>
        <p:spPr bwMode="auto">
          <a:xfrm>
            <a:off x="3143240" y="285728"/>
            <a:ext cx="238083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User\Downloads\IMG_20211210_111144.jpg"/>
          <p:cNvPicPr>
            <a:picLocks noChangeAspect="1" noChangeArrowheads="1"/>
          </p:cNvPicPr>
          <p:nvPr/>
        </p:nvPicPr>
        <p:blipFill>
          <a:blip r:embed="rId4" cstate="print"/>
          <a:srcRect l="7273"/>
          <a:stretch>
            <a:fillRect/>
          </a:stretch>
        </p:blipFill>
        <p:spPr bwMode="auto">
          <a:xfrm>
            <a:off x="6286512" y="285728"/>
            <a:ext cx="2285367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1\Downloads\20210818_0945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28674" y="3714743"/>
            <a:ext cx="3429000" cy="2571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:\Users\1\Downloads\20211028_094410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22360" y="3792954"/>
            <a:ext cx="358542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79512" y="374122"/>
            <a:ext cx="842493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cs typeface="Times New Roman" pitchFamily="18" charset="0"/>
              </a:rPr>
              <a:t>Заключение</a:t>
            </a:r>
          </a:p>
          <a:p>
            <a:pPr algn="ctr"/>
            <a:endParaRPr lang="ru-RU" sz="900" b="1" i="1" dirty="0">
              <a:solidFill>
                <a:srgbClr val="A50021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b="1" i="1" dirty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0000CC"/>
                </a:solidFill>
                <a:cs typeface="Times New Roman" pitchFamily="18" charset="0"/>
              </a:rPr>
            </a:b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44824"/>
            <a:ext cx="8533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Работая по современным образовательным технологиям,  педагог совершенствует  свои знания и умения, развивает свой творческий  потенциал, повышает уровень профессиональной компетентности, что всегда актуально для педагогической деятельности.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9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Использование современных  игровых  педагогических технологий УМК  «Предшкола нового поколения»… </a:t>
            </a:r>
            <a:endParaRPr lang="ru-RU" sz="20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5679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дает возможности   ребенку экспериментировать, синтезировать  полученные знания, развивать творческие способности и коммуникативные навыки по всем направлениям развития ребенка, обеспечивая эффективную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предшкольную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подготовку, что позволяет ему успешно адаптироваться к изменившейся ситуации школьного обучения.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779912" y="4437112"/>
            <a:ext cx="1944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cs typeface="Times New Roman" pitchFamily="18" charset="0"/>
              </a:rPr>
              <a:t>Педагоги:</a:t>
            </a:r>
          </a:p>
          <a:p>
            <a:pPr eaLnBrk="0" hangingPunct="0"/>
            <a:endParaRPr lang="ru-RU" b="1" i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395536" y="2924944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cs typeface="Times New Roman" pitchFamily="18" charset="0"/>
              </a:rPr>
              <a:t>Родители:</a:t>
            </a:r>
          </a:p>
          <a:p>
            <a:pPr algn="just" eaLnBrk="0" hangingPunct="0"/>
            <a:r>
              <a:rPr lang="ru-RU" i="1" dirty="0">
                <a:cs typeface="Times New Roman" pitchFamily="18" charset="0"/>
              </a:rPr>
              <a:t>• </a:t>
            </a:r>
            <a:r>
              <a:rPr lang="ru-RU" dirty="0" smtClean="0"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овышение компетентности в вопросах развития ребёнка, его возрастных 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психофизиологических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особенностях,  способах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подготовки детей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обучению.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Своевременное получение консультации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насущным проблемам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 специалистами.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323528" y="1268760"/>
            <a:ext cx="84969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>
                <a:cs typeface="Times New Roman" pitchFamily="18" charset="0"/>
              </a:rPr>
              <a:t>Дети:</a:t>
            </a:r>
          </a:p>
          <a:p>
            <a:pPr eaLnBrk="0" hangingPunct="0"/>
            <a:r>
              <a:rPr lang="ru-RU" i="1" dirty="0"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дополнительных знаний,  освоение новых современных технологий  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взрослыми, формирование предпосылок  учебной деятельности на этапе завершения ими дошкольного образования в игровой деятельности.</a:t>
            </a:r>
          </a:p>
          <a:p>
            <a:pPr eaLnBrk="0" hangingPunct="0"/>
            <a:endParaRPr lang="ru-RU" b="1" i="1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836712"/>
            <a:ext cx="7674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2800" b="1" dirty="0" smtClean="0">
                <a:solidFill>
                  <a:srgbClr val="0000CC"/>
                </a:solidFill>
                <a:cs typeface="Times New Roman" pitchFamily="18" charset="0"/>
              </a:rPr>
              <a:t>Ожидаемые результаты</a:t>
            </a:r>
            <a:endParaRPr lang="ru-RU" sz="28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4935651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Выравнивание стартовых возможностей дошкольников,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умений и навыков, необходимых для успешного обучения в начальной школе.</a:t>
            </a:r>
            <a:endParaRPr kumimoji="0" lang="ru-RU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Диагностика школьной зрелости,</a:t>
            </a:r>
            <a:r>
              <a:rPr kumimoji="0" lang="ru-RU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ыработка рекомендаций для родителей.</a:t>
            </a:r>
            <a:endParaRPr kumimoji="0" lang="ru-RU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Вовлечение родителей в деятельность, направленную на подготовку к школе.</a:t>
            </a:r>
            <a:endParaRPr kumimoji="0" lang="ru-RU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Освоение дошкольниками роли ученика.</a:t>
            </a:r>
            <a:endParaRPr kumimoji="0" lang="ru-RU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028214">
            <a:off x="700847" y="1853999"/>
            <a:ext cx="8085767" cy="17526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81953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ru-RU" dirty="0">
              <a:latin typeface="Calibri" pitchFamily="34" charset="0"/>
            </a:endParaRP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67544" y="620689"/>
            <a:ext cx="79928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611560" y="2636912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504" y="476672"/>
            <a:ext cx="8712968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современном этапе  существует острая необходимость построения дошкольного образования как полноценной ступени целостной системы образования, обеспечивающей равные стартовые возможности детям перед поступлением в школу.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Существующий разрыв между дошкольной и школьной системой образования со всей остротой ставит проблему разработки требований к содержанию и результатам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предшкольного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образования, нацеленного на формирование предметной и психологической готовности ребенка 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успешному обучению в школе.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Использование УМК  «Предшкола нового поколения» позволяет реализовать  в МБДОУ «Детский сад «Светлячок»  образовательный процесс на адекватных возрасту формах работы с детьми (игра), с использованием электронных и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пособий, охватывающих все направления развития и образования дошкольников и все виды деятельности (игровая, коммуникативная, трудовая, познавательно-исследовательская, продуктивная, художественно-эстетическая, чтение художественной литературы), с применением разнообразных  педагогических технологий.</a:t>
            </a:r>
          </a:p>
          <a:p>
            <a:pPr algn="just"/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445" y="4149080"/>
            <a:ext cx="4104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287972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/>
              <a:t>Здоровьесберегающие </a:t>
            </a:r>
            <a:r>
              <a:rPr lang="ru-RU" b="1" dirty="0"/>
              <a:t>технологии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52936"/>
            <a:ext cx="2160587" cy="922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Технология проблемного обучения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214686"/>
            <a:ext cx="250033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CC"/>
                </a:solidFill>
              </a:rPr>
              <a:t>Игровые технологии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357422" y="5429264"/>
            <a:ext cx="2448271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Учебно-воспитательные технологии</a:t>
            </a:r>
            <a:endParaRPr lang="ru-RU" dirty="0"/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6286512" y="2786058"/>
            <a:ext cx="2232248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Психолого-педагогические технологии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4071942"/>
            <a:ext cx="2232025" cy="922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Организационно-педагогические технологии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293096"/>
            <a:ext cx="2592387" cy="922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Личностно-ориентированные технологии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357826"/>
            <a:ext cx="235745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Развивающие </a:t>
            </a:r>
            <a:r>
              <a:rPr lang="ru-RU" b="1" dirty="0" smtClean="0"/>
              <a:t>технологии</a:t>
            </a:r>
          </a:p>
          <a:p>
            <a:pPr algn="ctr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9" y="1844824"/>
            <a:ext cx="2232248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Воспитательные технологии</a:t>
            </a:r>
            <a:r>
              <a:rPr lang="ru-RU" dirty="0"/>
              <a:t> </a:t>
            </a: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1691680" y="692696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Педагогические  технологии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3707904" y="1556792"/>
            <a:ext cx="1871663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Технология проектного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836713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 игровых технологий: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не менять ребенка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взрослого.</a:t>
            </a:r>
          </a:p>
          <a:p>
            <a:pPr algn="just"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214686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 - развивать у  детей самостоятельность  в  игровой  деятельности;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 - научить детей </a:t>
            </a:r>
            <a:r>
              <a:rPr lang="ru-RU" dirty="0" smtClean="0"/>
              <a:t>достигать высокого уровня мотивации, осознанной потребности в усвоении знаний и умений; </a:t>
            </a:r>
          </a:p>
          <a:p>
            <a:pPr algn="just" fontAlgn="base"/>
            <a:r>
              <a:rPr lang="ru-RU" dirty="0" smtClean="0"/>
              <a:t>                 -подбирать средства, активизирующие деятельность детей и повышающие её результативность.</a:t>
            </a:r>
          </a:p>
          <a:p>
            <a:pPr algn="just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51520" y="4941168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536" y="1340768"/>
            <a:ext cx="6193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	Игровая технология  - это организация педагогического процесса в форме различных педагогических игр, это игровые формы взаимодействия педагога и детей через реализацию определенного сюжета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6" descr="C:\Users\User\AppData\Local\Temp\Rar$DIa0.611\IMG-20210927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2304256" cy="2924944"/>
          </a:xfrm>
          <a:prstGeom prst="rect">
            <a:avLst/>
          </a:prstGeom>
          <a:noFill/>
        </p:spPr>
      </p:pic>
      <p:pic>
        <p:nvPicPr>
          <p:cNvPr id="7" name="Picture 2" descr="C:\Users\User\Downloads\IMG-20210928-WA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980728"/>
            <a:ext cx="2016224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692696"/>
            <a:ext cx="511256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00CC"/>
                </a:solidFill>
                <a:cs typeface="Times New Roman" pitchFamily="18" charset="0"/>
              </a:rPr>
              <a:t>Игровая  технология </a:t>
            </a:r>
            <a:endParaRPr lang="ru-RU" sz="3600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0" name="Picture 2" descr="C:\Users\Администратор\Desktop\жилина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244827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549261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Структурные компоненты игры 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как  деятельности 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51520" y="4953654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71538" y="1611290"/>
          <a:ext cx="683421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4365104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8605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	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    </a:t>
            </a:r>
            <a:r>
              <a:rPr lang="ru-RU" sz="2400" b="1" dirty="0" smtClean="0">
                <a:solidFill>
                  <a:srgbClr val="A50021"/>
                </a:solidFill>
              </a:rPr>
              <a:t>Мотивация</a:t>
            </a:r>
            <a:r>
              <a:rPr lang="ru-RU" sz="2400" dirty="0" smtClean="0"/>
              <a:t> обеспечивается:</a:t>
            </a:r>
          </a:p>
          <a:p>
            <a:r>
              <a:rPr lang="ru-RU" sz="2400" dirty="0" smtClean="0"/>
              <a:t>     - добровольностью участия в игровой деятельности;</a:t>
            </a:r>
          </a:p>
          <a:p>
            <a:r>
              <a:rPr lang="ru-RU" sz="2400" dirty="0" smtClean="0"/>
              <a:t>     - возможностью выбора;</a:t>
            </a:r>
          </a:p>
          <a:p>
            <a:r>
              <a:rPr lang="ru-RU" sz="2400" dirty="0" smtClean="0"/>
              <a:t>     - состязательностью;</a:t>
            </a:r>
          </a:p>
          <a:p>
            <a:r>
              <a:rPr lang="ru-RU" sz="2400" dirty="0" smtClean="0"/>
              <a:t>     - удовлетворением потребности;</a:t>
            </a:r>
          </a:p>
          <a:p>
            <a:r>
              <a:rPr lang="ru-RU" sz="2400" dirty="0" smtClean="0"/>
              <a:t>     - самореализацией.</a:t>
            </a:r>
            <a:endParaRPr lang="ru-RU" sz="2400" dirty="0"/>
          </a:p>
        </p:txBody>
      </p:sp>
      <p:pic>
        <p:nvPicPr>
          <p:cNvPr id="5" name="Рисунок 4" descr="C:\Users\Пользователь\Downloads\20210824_153852.jpg"/>
          <p:cNvPicPr/>
          <p:nvPr/>
        </p:nvPicPr>
        <p:blipFill>
          <a:blip r:embed="rId2" cstate="print"/>
          <a:srcRect r="15692"/>
          <a:stretch>
            <a:fillRect/>
          </a:stretch>
        </p:blipFill>
        <p:spPr bwMode="auto">
          <a:xfrm rot="5400000">
            <a:off x="5433531" y="3400761"/>
            <a:ext cx="3738716" cy="317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\Desktop\новая работа\409005_58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1"/>
            <a:ext cx="2143140" cy="297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автомошина\i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637" y="3429000"/>
            <a:ext cx="257175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-119461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Целеполагание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сам ставит цель в игре.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Игровые цели не являются постоянными.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Переход от подражательных к обдуманным (мотивированным).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23528" y="4941168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86054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ownloads\IMG-20211217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43248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ользователь\Downloads\20210923_094000.jpg"/>
          <p:cNvPicPr/>
          <p:nvPr/>
        </p:nvPicPr>
        <p:blipFill>
          <a:blip r:embed="rId3" cstate="print"/>
          <a:srcRect l="14807" t="8909" r="22845"/>
          <a:stretch>
            <a:fillRect/>
          </a:stretch>
        </p:blipFill>
        <p:spPr bwMode="auto">
          <a:xfrm rot="5400000">
            <a:off x="3295819" y="3633611"/>
            <a:ext cx="3428999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ользователь\Downloads\IMG-20211202-WA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143248"/>
            <a:ext cx="230425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-119461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Планирование  игры:</a:t>
            </a:r>
          </a:p>
          <a:p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  </a:t>
            </a:r>
            <a:r>
              <a:rPr lang="ru-RU" sz="2400" b="1" dirty="0" smtClean="0">
                <a:cs typeface="Times New Roman" pitchFamily="18" charset="0"/>
              </a:rPr>
              <a:t>-</a:t>
            </a:r>
            <a:r>
              <a:rPr lang="ru-RU" sz="2400" dirty="0" smtClean="0">
                <a:cs typeface="Times New Roman" pitchFamily="18" charset="0"/>
              </a:rPr>
              <a:t>подготовка атрибутов к игре;</a:t>
            </a:r>
          </a:p>
          <a:p>
            <a:r>
              <a:rPr lang="ru-RU" sz="2400" dirty="0" smtClean="0">
                <a:cs typeface="Times New Roman" pitchFamily="18" charset="0"/>
              </a:rPr>
              <a:t>         -договор (с кем будет играть);</a:t>
            </a:r>
          </a:p>
          <a:p>
            <a:r>
              <a:rPr lang="ru-RU" sz="2400" dirty="0" smtClean="0">
                <a:cs typeface="Times New Roman" pitchFamily="18" charset="0"/>
              </a:rPr>
              <a:t>         -договор (какие действия будет выполнять).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51520" y="4953654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i="1" dirty="0" smtClean="0">
                <a:solidFill>
                  <a:srgbClr val="A50021"/>
                </a:solidFill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40768"/>
            <a:ext cx="8605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	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1\Downloads\20210812_155217.jpg"/>
          <p:cNvPicPr/>
          <p:nvPr/>
        </p:nvPicPr>
        <p:blipFill>
          <a:blip r:embed="rId2" cstate="print"/>
          <a:srcRect l="19539" t="-1249" r="14924"/>
          <a:stretch>
            <a:fillRect/>
          </a:stretch>
        </p:blipFill>
        <p:spPr bwMode="auto">
          <a:xfrm rot="5400000">
            <a:off x="562421" y="4080993"/>
            <a:ext cx="21612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ownloads\20210812_155350.jpg"/>
          <p:cNvPicPr/>
          <p:nvPr/>
        </p:nvPicPr>
        <p:blipFill>
          <a:blip r:embed="rId3" cstate="print"/>
          <a:srcRect l="33818" t="16221" r="16850"/>
          <a:stretch>
            <a:fillRect/>
          </a:stretch>
        </p:blipFill>
        <p:spPr bwMode="auto">
          <a:xfrm rot="5400000">
            <a:off x="6442480" y="2415776"/>
            <a:ext cx="21883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ownloads\IMG-20211214-WA0089.jpg"/>
          <p:cNvPicPr/>
          <p:nvPr/>
        </p:nvPicPr>
        <p:blipFill>
          <a:blip r:embed="rId4" cstate="print"/>
          <a:srcRect t="16453" r="24516"/>
          <a:stretch>
            <a:fillRect/>
          </a:stretch>
        </p:blipFill>
        <p:spPr bwMode="auto">
          <a:xfrm>
            <a:off x="3428992" y="2786058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400</Words>
  <Application>Microsoft Office PowerPoint</Application>
  <PresentationFormat>Экран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</dc:creator>
  <cp:lastModifiedBy>User</cp:lastModifiedBy>
  <cp:revision>192</cp:revision>
  <dcterms:created xsi:type="dcterms:W3CDTF">2016-10-11T05:37:56Z</dcterms:created>
  <dcterms:modified xsi:type="dcterms:W3CDTF">2021-12-20T01:48:22Z</dcterms:modified>
</cp:coreProperties>
</file>