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41;&#1086;&#1075;&#1076;&#1072;&#1085;\&#1053;&#1086;&#1074;&#1099;&#1081;%20&#1087;&#1088;&#1086;&#1077;&#1082;&#1090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8062912" cy="762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«Детский сад «Светлячок»</a:t>
            </a:r>
            <a:endParaRPr lang="ru-RU" sz="1600" dirty="0">
              <a:solidFill>
                <a:schemeClr val="tx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1905000"/>
            <a:ext cx="6172200" cy="1371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«Использование инновационной программы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Предшкола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нового поколения»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работы по развитию речи детей дошкольного возраста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(муниципальный семинар-практикум  для воспитателей, педагогов-психологов, учителей-логопедов )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90800" y="4343400"/>
            <a:ext cx="61722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Подготовила: учитель-логопед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Автомошина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А.П.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057400" y="6172200"/>
            <a:ext cx="61722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Промышленновский МО 2021 г.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81000"/>
            <a:ext cx="8686800" cy="4873752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ru-RU" b="1" dirty="0" smtClean="0"/>
              <a:t>Целью </a:t>
            </a:r>
            <a:r>
              <a:rPr lang="ru-RU" dirty="0" smtClean="0"/>
              <a:t>работы педагога по развитию речи детей дошкольного возраста является становление начальной коммуникативной компетентности ребенка.</a:t>
            </a:r>
          </a:p>
          <a:p>
            <a:pPr lvl="1" algn="just"/>
            <a:r>
              <a:rPr lang="ru-RU" dirty="0" smtClean="0"/>
              <a:t>Согласно Федеральному государственному образовательному стандарту дошкольного образования (ФГОС ДО): «речевое развитие»  включает следующие </a:t>
            </a:r>
            <a:r>
              <a:rPr lang="ru-RU" b="1" dirty="0" smtClean="0"/>
              <a:t>задачи: </a:t>
            </a:r>
            <a:r>
              <a:rPr lang="ru-RU" dirty="0" smtClean="0"/>
              <a:t>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«обучения грамоте».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5124" name="AutoShape 4" descr="https://s1.slide-share.ru/s_slide/4fe78e544002e1fa060b458e68b26a73/be2db5b8-66f2-4fe6-90fd-54922e41d09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Администратор\Desktop\Богдан\img3.jpg"/>
          <p:cNvPicPr>
            <a:picLocks noChangeAspect="1" noChangeArrowheads="1"/>
          </p:cNvPicPr>
          <p:nvPr/>
        </p:nvPicPr>
        <p:blipFill>
          <a:blip r:embed="rId2" cstate="print"/>
          <a:srcRect l="9167" t="8519" r="20833" b="4074"/>
          <a:stretch>
            <a:fillRect/>
          </a:stretch>
        </p:blipFill>
        <p:spPr bwMode="auto">
          <a:xfrm>
            <a:off x="-1" y="0"/>
            <a:ext cx="9113003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382000" cy="6245352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Ведущей инновационной формы работы по развитию речи детей является игровая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образовательная ситуация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О.М.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Ельцова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отмечает, что для развития игрового общения используется игровая обучающая ситуация (ИОС).  Все качества и знания формирует не сама ИОС, а то или иное конкретное содержание, которое специально вносится педагогом.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же реализация образовательной области «Речевое развитие» возможна и через такую инновационную форму работу, как,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 проектов.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Цель и задачи специального тематического проекта имеют направленность на комплексное решение  речевых задач, указанных в ФГОС ДО.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ещё широко используются в дошкольных образовательных учреждениях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конструкторы ЛЕГО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Педагог может разработать различные пособия и использовать их для проведения упражнений с целью развития речи и психических процессов у детей, развития интереса к обучению, формирования коммуникативной функции и  т.д.</a:t>
            </a:r>
          </a:p>
          <a:p>
            <a:endParaRPr lang="ru-RU" dirty="0"/>
          </a:p>
        </p:txBody>
      </p:sp>
      <p:pic>
        <p:nvPicPr>
          <p:cNvPr id="4" name="Picture 2" descr="C:\Users\Администратор\Desktop\Богдан\i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7432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305800" cy="5105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Предшкола</a:t>
            </a:r>
            <a:r>
              <a:rPr lang="ru-RU" dirty="0" smtClean="0"/>
              <a:t> нового поколения»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3" descr="C:\Users\Администратор\Desktop\Богдан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305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686800" cy="6400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учебная книга «</a:t>
            </a:r>
            <a:r>
              <a:rPr lang="ru-RU" dirty="0" err="1" smtClean="0"/>
              <a:t>Кронтик</a:t>
            </a:r>
            <a:r>
              <a:rPr lang="ru-RU" dirty="0" smtClean="0"/>
              <a:t> осваивает звуки».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dirty="0" smtClean="0"/>
              <a:t>Цель учебного пособия – формирование у дошкольников фундамента будущих навыков чтения и письма: развитие слухового внимания и зрительно-пространственной ориентации как основ чтения, письма и развития речи, формирование мотива чтения и поддержание интереса к его лингвистической и  технической стороне.</a:t>
            </a:r>
          </a:p>
          <a:p>
            <a:endParaRPr lang="ru-RU" dirty="0"/>
          </a:p>
        </p:txBody>
      </p:sp>
      <p:pic>
        <p:nvPicPr>
          <p:cNvPr id="6" name="Picture 2" descr="C:\Users\Администратор\Desktop\Богдан\101433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6172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0" y="4"/>
          <a:ext cx="9144000" cy="685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6400800"/>
              </a:tblGrid>
              <a:tr h="3167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Задачи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Приемы реализации задач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397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Способствовать становлению звуковой системы у дошкольников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Нагнетание изучаемого звука в контексте фразы, воспринимаемой на слух, для того, чтобы он стал самоочевиден, «высунулся» из слова («Пусть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зззззубрят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аззззы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аззззбуки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…»). Выделение контрастных пар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звуков-противопоставление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звуков по выбранному основанию (твердые/мягкие; звонкие/глухие). Контекстная отработка наиболее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трудноосваиваемых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звуков (сонорных, свистящих, шипящих).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397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Формировать представление о слове как названии предмета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Дошкольники сразу помещены в ситуацию разделения и противопоставления двух миров: мира «реальности» (пространство художественного музея, в котором находятся все герои-животные и в котором начинает действовать дошкольник, помогая им решать учебные задачи) и мира живописных произведений (это другой мир, который дошкольник рассматривает и изучает вместе с героями-животными)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397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Развивать способность зрительно-пространственной ориентации как основы для чтения, письма и развития речи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Подобраны живописные произведения, которые представляют собой единый, целостный  мир с чрезвычайно развитой предметностью. Это дает возможность дошкольнику  при ответе на вопрос строить фразу, опираясь на контекст и используя возможности этого контекста. Так же дошкольники на каждом занятии решают задачи и словесного описания месторасположения предмета в данном контексте.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22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Формировать мотив чтения и начальные умения чтения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Используется интрига волшебной сказки. Дошкольнику предлагаются только те слова, словосочетания, которые соответствуют познавательным интересам ребенка и его техническим возможностям.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овый проект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8077200" cy="605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153400" cy="4873752"/>
          </a:xfrm>
        </p:spPr>
        <p:txBody>
          <a:bodyPr/>
          <a:lstStyle/>
          <a:p>
            <a:r>
              <a:rPr lang="ru-RU" dirty="0" smtClean="0"/>
              <a:t>Таким образом, различные формы работы </a:t>
            </a:r>
            <a:r>
              <a:rPr lang="ru-RU" dirty="0" err="1" smtClean="0"/>
              <a:t>ресурсны</a:t>
            </a:r>
            <a:r>
              <a:rPr lang="ru-RU" dirty="0" smtClean="0"/>
              <a:t> в плане развития речи дошкольников и формирования коммуникативной компетентности детей.</a:t>
            </a:r>
            <a:endParaRPr lang="ru-RU" dirty="0"/>
          </a:p>
        </p:txBody>
      </p:sp>
      <p:pic>
        <p:nvPicPr>
          <p:cNvPr id="20481" name="Picture 1" descr="C:\Users\Администратор\Desktop\Богдан\0d3df800795d3fcdcf269cb2462674c6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29590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4676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Спасибо  за  внимание!</a:t>
            </a:r>
            <a:endParaRPr lang="ru-RU" sz="4800" dirty="0"/>
          </a:p>
        </p:txBody>
      </p:sp>
      <p:pic>
        <p:nvPicPr>
          <p:cNvPr id="19457" name="Picture 1" descr="C:\Users\Администратор\Desktop\Богдан\CLWedzOUeq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95600"/>
            <a:ext cx="3137005" cy="368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</TotalTime>
  <Words>580</Words>
  <Application>Microsoft Office PowerPoint</Application>
  <PresentationFormat>Экран (4:3)</PresentationFormat>
  <Paragraphs>45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Муниципальное бюджетное дошкольное образовательное учреждение  «Детский сад «Светлячок»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«Светлячок»</dc:title>
  <dc:creator>Администратор</dc:creator>
  <cp:lastModifiedBy>ADmin</cp:lastModifiedBy>
  <cp:revision>12</cp:revision>
  <dcterms:created xsi:type="dcterms:W3CDTF">2021-04-13T14:02:36Z</dcterms:created>
  <dcterms:modified xsi:type="dcterms:W3CDTF">2021-04-19T04:35:18Z</dcterms:modified>
</cp:coreProperties>
</file>