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69" r:id="rId6"/>
    <p:sldId id="270" r:id="rId7"/>
    <p:sldId id="271" r:id="rId8"/>
    <p:sldId id="273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0" r:id="rId18"/>
    <p:sldId id="283" r:id="rId19"/>
    <p:sldId id="285" r:id="rId20"/>
    <p:sldId id="286" r:id="rId21"/>
    <p:sldId id="263" r:id="rId22"/>
    <p:sldId id="284" r:id="rId23"/>
    <p:sldId id="264" r:id="rId24"/>
    <p:sldId id="265" r:id="rId25"/>
    <p:sldId id="287" r:id="rId26"/>
    <p:sldId id="266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3EA92-0067-4826-B53F-DACF1B239307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02AE-AC09-4B41-9162-E1881A12E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3EA92-0067-4826-B53F-DACF1B239307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02AE-AC09-4B41-9162-E1881A12E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3EA92-0067-4826-B53F-DACF1B239307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02AE-AC09-4B41-9162-E1881A12E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3EA92-0067-4826-B53F-DACF1B239307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02AE-AC09-4B41-9162-E1881A12E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3EA92-0067-4826-B53F-DACF1B239307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02AE-AC09-4B41-9162-E1881A12E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3EA92-0067-4826-B53F-DACF1B239307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02AE-AC09-4B41-9162-E1881A12E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3EA92-0067-4826-B53F-DACF1B239307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02AE-AC09-4B41-9162-E1881A12E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3EA92-0067-4826-B53F-DACF1B239307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02AE-AC09-4B41-9162-E1881A12E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3EA92-0067-4826-B53F-DACF1B239307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02AE-AC09-4B41-9162-E1881A12E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3EA92-0067-4826-B53F-DACF1B239307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02AE-AC09-4B41-9162-E1881A12E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3EA92-0067-4826-B53F-DACF1B239307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02AE-AC09-4B41-9162-E1881A12E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EA92-0067-4826-B53F-DACF1B239307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002AE-AC09-4B41-9162-E1881A12E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af\Desktop\моё\все картинки\фоны\dcd570e79c3016310143b53ed87af786--background-designs-digital-pr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6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1142984"/>
            <a:ext cx="4986318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Семь чудес Кузбасса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357562"/>
            <a:ext cx="4357718" cy="714380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Интерактивное путешествие </a:t>
            </a:r>
            <a:endParaRPr lang="ru-RU" sz="24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500562" y="5357802"/>
            <a:ext cx="4400536" cy="1500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Bookman Old Style" pitchFamily="18" charset="0"/>
                <a:ea typeface="+mn-ea"/>
                <a:cs typeface="+mn-cs"/>
              </a:rPr>
              <a:t>Лунина Ирина Семёновна,</a:t>
            </a:r>
          </a:p>
          <a:p>
            <a:pPr marL="0" marR="0" lvl="0" indent="0" algn="just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Bookman Old Style" pitchFamily="18" charset="0"/>
                <a:ea typeface="+mn-ea"/>
                <a:cs typeface="+mn-cs"/>
              </a:rPr>
              <a:t> музыкальный руководитель </a:t>
            </a:r>
            <a:r>
              <a:rPr kumimoji="0" lang="ru-RU" sz="1900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Bookman Old Style" pitchFamily="18" charset="0"/>
                <a:ea typeface="+mn-ea"/>
                <a:cs typeface="+mn-cs"/>
              </a:rPr>
              <a:t>МБДОУ «Детский сад «Светлячок</a:t>
            </a:r>
            <a:r>
              <a:rPr kumimoji="0" lang="ru-RU" sz="2100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Bookman Old Style" pitchFamily="18" charset="0"/>
                <a:ea typeface="+mn-ea"/>
                <a:cs typeface="+mn-cs"/>
              </a:rPr>
              <a:t>»</a:t>
            </a:r>
            <a:endParaRPr kumimoji="0" lang="ru-RU" sz="2100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026" name="Picture 2" descr="F:\кузбасс\кузбасс\534784_357045941072055_975677693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40008"/>
            <a:ext cx="3986742" cy="6617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tihi.ru/pics/2019/08/14/9074.jpg"/>
          <p:cNvPicPr>
            <a:picLocks noChangeAspect="1" noChangeArrowheads="1"/>
          </p:cNvPicPr>
          <p:nvPr/>
        </p:nvPicPr>
        <p:blipFill>
          <a:blip r:embed="rId2" cstate="print"/>
          <a:srcRect r="9176"/>
          <a:stretch>
            <a:fillRect/>
          </a:stretch>
        </p:blipFill>
        <p:spPr bwMode="auto">
          <a:xfrm>
            <a:off x="-1" y="1"/>
            <a:ext cx="9324000" cy="6844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bali.ru/wp-content/uploads/2012/04/naviga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153275"/>
          </a:xfrm>
          <a:prstGeom prst="rect">
            <a:avLst/>
          </a:prstGeom>
          <a:noFill/>
        </p:spPr>
      </p:pic>
      <p:pic>
        <p:nvPicPr>
          <p:cNvPr id="3" name="Picture 4" descr="C:\Users\Graf\Desktop\моё\все картинки\фоны\dcd570e79c3016310143b53ed87af786--background-designs-digital-pri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7715304" cy="45005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7652" name="Picture 4" descr="C:\Users\Graf\Desktop\кузбасс\sadovod_i_ogorodnik_kemerovo_20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85728"/>
            <a:ext cx="3578683" cy="5715040"/>
          </a:xfrm>
          <a:prstGeom prst="rect">
            <a:avLst/>
          </a:prstGeom>
          <a:noFill/>
        </p:spPr>
      </p:pic>
      <p:sp>
        <p:nvSpPr>
          <p:cNvPr id="4" name="Стрелка вниз 3"/>
          <p:cNvSpPr/>
          <p:nvPr/>
        </p:nvSpPr>
        <p:spPr>
          <a:xfrm rot="19300251" flipV="1">
            <a:off x="2896475" y="3785592"/>
            <a:ext cx="714380" cy="6212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3" name="Picture 5" descr="F:\кузбасс\кузбасс\741942820.jpg"/>
          <p:cNvPicPr>
            <a:picLocks noChangeAspect="1" noChangeArrowheads="1"/>
          </p:cNvPicPr>
          <p:nvPr/>
        </p:nvPicPr>
        <p:blipFill>
          <a:blip r:embed="rId5" cstate="print"/>
          <a:srcRect t="13726"/>
          <a:stretch>
            <a:fillRect/>
          </a:stretch>
        </p:blipFill>
        <p:spPr bwMode="auto">
          <a:xfrm>
            <a:off x="5286380" y="857232"/>
            <a:ext cx="3147703" cy="445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20243 -0.3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Graf\Desktop\кузбасс\f60c4740-7531-11e8-98ea-a3f0d6621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21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6072206"/>
            <a:ext cx="4915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Томская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писаница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pic>
        <p:nvPicPr>
          <p:cNvPr id="32771" name="Picture 3" descr="C:\Users\Graf\Desktop\кузбасс\6f3d5dcs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27"/>
            <a:ext cx="3143209" cy="2095473"/>
          </a:xfrm>
          <a:prstGeom prst="rect">
            <a:avLst/>
          </a:prstGeom>
          <a:noFill/>
        </p:spPr>
      </p:pic>
      <p:pic>
        <p:nvPicPr>
          <p:cNvPr id="32772" name="Picture 4" descr="C:\Users\Graf\Desktop\кузбасс\tom_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00306"/>
            <a:ext cx="3107520" cy="2071679"/>
          </a:xfrm>
          <a:prstGeom prst="rect">
            <a:avLst/>
          </a:prstGeom>
          <a:noFill/>
        </p:spPr>
      </p:pic>
      <p:pic>
        <p:nvPicPr>
          <p:cNvPr id="32774" name="Picture 6" descr="https://multiurok.ru/img/262331/image_59c4e860a00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29202" cy="2308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s14.stc.all.kpcdn.net/share/i/12/7973071/wx720.jpg"/>
          <p:cNvPicPr>
            <a:picLocks noChangeAspect="1" noChangeArrowheads="1"/>
          </p:cNvPicPr>
          <p:nvPr/>
        </p:nvPicPr>
        <p:blipFill>
          <a:blip r:embed="rId2" cstate="print"/>
          <a:srcRect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bali.ru/wp-content/uploads/2012/04/naviga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153275"/>
          </a:xfrm>
          <a:prstGeom prst="rect">
            <a:avLst/>
          </a:prstGeom>
          <a:noFill/>
        </p:spPr>
      </p:pic>
      <p:pic>
        <p:nvPicPr>
          <p:cNvPr id="3" name="Picture 4" descr="C:\Users\Graf\Desktop\моё\все картинки\фоны\dcd570e79c3016310143b53ed87af786--background-designs-digital-pri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7715304" cy="45005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7652" name="Picture 4" descr="C:\Users\Graf\Desktop\кузбасс\sadovod_i_ogorodnik_kemerovo_20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85728"/>
            <a:ext cx="3578683" cy="5715040"/>
          </a:xfrm>
          <a:prstGeom prst="rect">
            <a:avLst/>
          </a:prstGeom>
          <a:noFill/>
        </p:spPr>
      </p:pic>
      <p:sp>
        <p:nvSpPr>
          <p:cNvPr id="4" name="Стрелка вниз 3"/>
          <p:cNvSpPr/>
          <p:nvPr/>
        </p:nvSpPr>
        <p:spPr>
          <a:xfrm rot="9191851" flipV="1">
            <a:off x="958908" y="1199239"/>
            <a:ext cx="714380" cy="6212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3" name="Picture 5" descr="F:\кузбасс\кузбасс\741942820.jpg"/>
          <p:cNvPicPr>
            <a:picLocks noChangeAspect="1" noChangeArrowheads="1"/>
          </p:cNvPicPr>
          <p:nvPr/>
        </p:nvPicPr>
        <p:blipFill>
          <a:blip r:embed="rId5" cstate="print"/>
          <a:srcRect t="13726"/>
          <a:stretch>
            <a:fillRect/>
          </a:stretch>
        </p:blipFill>
        <p:spPr bwMode="auto">
          <a:xfrm>
            <a:off x="5286380" y="857232"/>
            <a:ext cx="3147703" cy="445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13559 0.3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Graf\Desktop\кузбасс\putilov_03.jpg"/>
          <p:cNvPicPr>
            <a:picLocks noChangeAspect="1" noChangeArrowheads="1"/>
          </p:cNvPicPr>
          <p:nvPr/>
        </p:nvPicPr>
        <p:blipFill>
          <a:blip r:embed="rId2" cstate="print"/>
          <a:srcRect l="10750"/>
          <a:stretch>
            <a:fillRect/>
          </a:stretch>
        </p:blipFill>
        <p:spPr bwMode="auto">
          <a:xfrm>
            <a:off x="-1" y="0"/>
            <a:ext cx="9122507" cy="6572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81635" y="6211669"/>
            <a:ext cx="5362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Кузнецкая крепость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bali.ru/wp-content/uploads/2012/04/naviga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153275"/>
          </a:xfrm>
          <a:prstGeom prst="rect">
            <a:avLst/>
          </a:prstGeom>
          <a:noFill/>
        </p:spPr>
      </p:pic>
      <p:pic>
        <p:nvPicPr>
          <p:cNvPr id="3" name="Picture 4" descr="C:\Users\Graf\Desktop\моё\все картинки\фоны\dcd570e79c3016310143b53ed87af786--background-designs-digital-pri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7715304" cy="45005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7652" name="Picture 4" descr="C:\Users\Graf\Desktop\кузбасс\sadovod_i_ogorodnik_kemerovo_20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85728"/>
            <a:ext cx="3578683" cy="5715040"/>
          </a:xfrm>
          <a:prstGeom prst="rect">
            <a:avLst/>
          </a:prstGeom>
          <a:noFill/>
        </p:spPr>
      </p:pic>
      <p:pic>
        <p:nvPicPr>
          <p:cNvPr id="27653" name="Picture 5" descr="F:\кузбасс\кузбасс\741942820.jpg"/>
          <p:cNvPicPr>
            <a:picLocks noChangeAspect="1" noChangeArrowheads="1"/>
          </p:cNvPicPr>
          <p:nvPr/>
        </p:nvPicPr>
        <p:blipFill>
          <a:blip r:embed="rId5" cstate="print"/>
          <a:srcRect t="13726"/>
          <a:stretch>
            <a:fillRect/>
          </a:stretch>
        </p:blipFill>
        <p:spPr bwMode="auto">
          <a:xfrm>
            <a:off x="5286380" y="857232"/>
            <a:ext cx="3147703" cy="4459299"/>
          </a:xfrm>
          <a:prstGeom prst="rect">
            <a:avLst/>
          </a:prstGeom>
          <a:noFill/>
        </p:spPr>
      </p:pic>
      <p:pic>
        <p:nvPicPr>
          <p:cNvPr id="36866" name="Picture 2" descr="https://www.pngkey.com/png/detail/104-1041733_feet-clipart-yeti-yeti-footprint-clipar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08347">
            <a:off x="2076165" y="3401538"/>
            <a:ext cx="1130504" cy="124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03003 0.1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Graf\Desktop\кузбасс\Азасская пещ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472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6211669"/>
            <a:ext cx="4477508" cy="64633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Азасская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пещера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Graf\Desktop\кузбасс\5732913.jpg"/>
          <p:cNvPicPr>
            <a:picLocks noChangeAspect="1" noChangeArrowheads="1"/>
          </p:cNvPicPr>
          <p:nvPr/>
        </p:nvPicPr>
        <p:blipFill>
          <a:blip r:embed="rId2" cstate="print"/>
          <a:srcRect l="5303" r="6399"/>
          <a:stretch>
            <a:fillRect/>
          </a:stretch>
        </p:blipFill>
        <p:spPr bwMode="auto">
          <a:xfrm>
            <a:off x="0" y="-1"/>
            <a:ext cx="9144000" cy="6903921"/>
          </a:xfrm>
          <a:prstGeom prst="rect">
            <a:avLst/>
          </a:prstGeom>
          <a:noFill/>
        </p:spPr>
      </p:pic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0" y="5429264"/>
            <a:ext cx="9144000" cy="1643074"/>
          </a:xfrm>
          <a:prstGeom prst="snip2SameRect">
            <a:avLst>
              <a:gd name="adj1" fmla="val 38590"/>
              <a:gd name="adj2" fmla="val 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есяц 3"/>
          <p:cNvSpPr/>
          <p:nvPr/>
        </p:nvSpPr>
        <p:spPr>
          <a:xfrm rot="5400000">
            <a:off x="1143000" y="-1143000"/>
            <a:ext cx="6858000" cy="9144000"/>
          </a:xfrm>
          <a:prstGeom prst="moon">
            <a:avLst>
              <a:gd name="adj" fmla="val 47980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bali.ru/wp-content/uploads/2012/04/naviga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153275"/>
          </a:xfrm>
          <a:prstGeom prst="rect">
            <a:avLst/>
          </a:prstGeom>
          <a:noFill/>
        </p:spPr>
      </p:pic>
      <p:pic>
        <p:nvPicPr>
          <p:cNvPr id="3" name="Picture 4" descr="C:\Users\Graf\Desktop\моё\все картинки\фоны\dcd570e79c3016310143b53ed87af786--background-designs-digital-pri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7715304" cy="45005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7652" name="Picture 4" descr="C:\Users\Graf\Desktop\кузбасс\sadovod_i_ogorodnik_kemerovo_20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85728"/>
            <a:ext cx="3578683" cy="5715040"/>
          </a:xfrm>
          <a:prstGeom prst="rect">
            <a:avLst/>
          </a:prstGeom>
          <a:noFill/>
        </p:spPr>
      </p:pic>
      <p:sp>
        <p:nvSpPr>
          <p:cNvPr id="4" name="Стрелка вниз 3"/>
          <p:cNvSpPr/>
          <p:nvPr/>
        </p:nvSpPr>
        <p:spPr>
          <a:xfrm rot="21448365" flipV="1">
            <a:off x="2870836" y="4444580"/>
            <a:ext cx="714380" cy="6212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3" name="Picture 5" descr="F:\кузбасс\кузбасс\741942820.jpg"/>
          <p:cNvPicPr>
            <a:picLocks noChangeAspect="1" noChangeArrowheads="1"/>
          </p:cNvPicPr>
          <p:nvPr/>
        </p:nvPicPr>
        <p:blipFill>
          <a:blip r:embed="rId5" cstate="print"/>
          <a:srcRect t="13726"/>
          <a:stretch>
            <a:fillRect/>
          </a:stretch>
        </p:blipFill>
        <p:spPr bwMode="auto">
          <a:xfrm>
            <a:off x="5286380" y="857232"/>
            <a:ext cx="3147703" cy="445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03403 -0.48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4.fotokto.ru/photo/full/416/4162809.jpg"/>
          <p:cNvPicPr>
            <a:picLocks noChangeAspect="1" noChangeArrowheads="1"/>
          </p:cNvPicPr>
          <p:nvPr/>
        </p:nvPicPr>
        <p:blipFill>
          <a:blip r:embed="rId2" cstate="print"/>
          <a:srcRect l="28125" r="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Graf\Desktop\кузбасс\AGF_0293.jpg"/>
          <p:cNvPicPr>
            <a:picLocks noChangeAspect="1" noChangeArrowheads="1"/>
          </p:cNvPicPr>
          <p:nvPr/>
        </p:nvPicPr>
        <p:blipFill>
          <a:blip r:embed="rId2" cstate="print"/>
          <a:srcRect l="2343" r="156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ариинский краеведческий муз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163" cy="55006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857892"/>
            <a:ext cx="7063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Мариинский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краеведческий музей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Graf\Desktop\кузбасс\памятник картошке.jpg"/>
          <p:cNvPicPr>
            <a:picLocks noChangeAspect="1" noChangeArrowheads="1"/>
          </p:cNvPicPr>
          <p:nvPr/>
        </p:nvPicPr>
        <p:blipFill>
          <a:blip r:embed="rId2" cstate="print"/>
          <a:srcRect l="7664" r="6490" b="2299"/>
          <a:stretch>
            <a:fillRect/>
          </a:stretch>
        </p:blipFill>
        <p:spPr bwMode="auto">
          <a:xfrm>
            <a:off x="0" y="-1"/>
            <a:ext cx="9144000" cy="69396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334780"/>
            <a:ext cx="4251485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Памятник картошке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Здание, в котором располагается Музей «Береста Сибири», 23.08.2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6000" cy="608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68572" y="6072206"/>
            <a:ext cx="5075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Музей «Береста Сибири» </a:t>
            </a:r>
          </a:p>
          <a:p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амятник Российской Императрице Марии Александровне (1824 - 1880 гг.), в честь которой  в 1857 году назван город Мариинск. Установлен на добровольные пожертвования граждан 15 сентября 2007 года. Скульптор: Леонтий Усов, 23.08.2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6088559"/>
            <a:ext cx="5864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Памятник Российской Императрице</a:t>
            </a:r>
          </a:p>
          <a:p>
            <a:pPr algn="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Марии Александровне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bali.ru/wp-content/uploads/2012/04/naviga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153275"/>
          </a:xfrm>
          <a:prstGeom prst="rect">
            <a:avLst/>
          </a:prstGeom>
          <a:noFill/>
        </p:spPr>
      </p:pic>
      <p:pic>
        <p:nvPicPr>
          <p:cNvPr id="3" name="Picture 4" descr="C:\Users\Graf\Desktop\моё\все картинки\фоны\dcd570e79c3016310143b53ed87af786--background-designs-digital-pri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7715304" cy="45005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7652" name="Picture 4" descr="C:\Users\Graf\Desktop\кузбасс\sadovod_i_ogorodnik_kemerovo_20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85728"/>
            <a:ext cx="3578683" cy="5715040"/>
          </a:xfrm>
          <a:prstGeom prst="rect">
            <a:avLst/>
          </a:prstGeom>
          <a:noFill/>
        </p:spPr>
      </p:pic>
      <p:sp>
        <p:nvSpPr>
          <p:cNvPr id="4" name="Стрелка вниз 3"/>
          <p:cNvSpPr/>
          <p:nvPr/>
        </p:nvSpPr>
        <p:spPr>
          <a:xfrm rot="12710726" flipV="1">
            <a:off x="2576701" y="735342"/>
            <a:ext cx="714380" cy="6212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3" name="Picture 5" descr="F:\кузбасс\кузбасс\741942820.jpg"/>
          <p:cNvPicPr>
            <a:picLocks noChangeAspect="1" noChangeArrowheads="1"/>
          </p:cNvPicPr>
          <p:nvPr/>
        </p:nvPicPr>
        <p:blipFill>
          <a:blip r:embed="rId5" cstate="print"/>
          <a:srcRect t="13726"/>
          <a:stretch>
            <a:fillRect/>
          </a:stretch>
        </p:blipFill>
        <p:spPr bwMode="auto">
          <a:xfrm>
            <a:off x="5286380" y="857232"/>
            <a:ext cx="3147703" cy="445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10434 0.1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Graf\Desktop\кузбасс\37246912afda6fb2aaf9316e7b2e3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000" cy="6846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redhill-kemerovo.ru/assets/images/resources/571/dsc01570.jpg"/>
          <p:cNvPicPr>
            <a:picLocks noChangeAspect="1" noChangeArrowheads="1"/>
          </p:cNvPicPr>
          <p:nvPr/>
        </p:nvPicPr>
        <p:blipFill>
          <a:blip r:embed="rId2" cstate="print"/>
          <a:srcRect r="11723"/>
          <a:stretch>
            <a:fillRect/>
          </a:stretch>
        </p:blipFill>
        <p:spPr bwMode="auto">
          <a:xfrm>
            <a:off x="0" y="-1"/>
            <a:ext cx="9144000" cy="6905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sun9-13.userapi.com/c841431/v841431888/d539/CSASfJDvvgM.jpg"/>
          <p:cNvPicPr>
            <a:picLocks noChangeAspect="1" noChangeArrowheads="1"/>
          </p:cNvPicPr>
          <p:nvPr/>
        </p:nvPicPr>
        <p:blipFill>
          <a:blip r:embed="rId2" cstate="print"/>
          <a:srcRect l="15797" r="9100"/>
          <a:stretch>
            <a:fillRect/>
          </a:stretch>
        </p:blipFill>
        <p:spPr bwMode="auto">
          <a:xfrm>
            <a:off x="0" y="-1"/>
            <a:ext cx="9144000" cy="6843307"/>
          </a:xfrm>
          <a:prstGeom prst="rect">
            <a:avLst/>
          </a:prstGeom>
          <a:noFill/>
        </p:spPr>
      </p:pic>
      <p:pic>
        <p:nvPicPr>
          <p:cNvPr id="47107" name="Picture 3" descr="F:\кузбасс\кузбасс\300let.png"/>
          <p:cNvPicPr>
            <a:picLocks noChangeAspect="1" noChangeArrowheads="1"/>
          </p:cNvPicPr>
          <p:nvPr/>
        </p:nvPicPr>
        <p:blipFill>
          <a:blip r:embed="rId3" cstate="print"/>
          <a:srcRect l="16732" t="21593" b="36660"/>
          <a:stretch>
            <a:fillRect/>
          </a:stretch>
        </p:blipFill>
        <p:spPr bwMode="auto">
          <a:xfrm>
            <a:off x="2714612" y="4737346"/>
            <a:ext cx="1011960" cy="346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st.na5bal.ru/pars_docs/refs/20/19666/19666_html_189b7420.jpg"/>
          <p:cNvPicPr>
            <a:picLocks noChangeAspect="1" noChangeArrowheads="1"/>
          </p:cNvPicPr>
          <p:nvPr/>
        </p:nvPicPr>
        <p:blipFill>
          <a:blip r:embed="rId2" cstate="print"/>
          <a:srcRect l="8326" t="8767" r="5468" b="2445"/>
          <a:stretch>
            <a:fillRect/>
          </a:stretch>
        </p:blipFill>
        <p:spPr bwMode="auto">
          <a:xfrm>
            <a:off x="0" y="-1"/>
            <a:ext cx="9144000" cy="5874295"/>
          </a:xfrm>
          <a:prstGeom prst="rect">
            <a:avLst/>
          </a:prstGeom>
          <a:noFill/>
        </p:spPr>
      </p:pic>
      <p:pic>
        <p:nvPicPr>
          <p:cNvPr id="25608" name="Picture 8" descr="http://www.conti.kuzbass.net/i/map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57620" y="4286256"/>
            <a:ext cx="480077" cy="74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Graf\Desktop\эколята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3" descr="C:\Users\Graf\Desktop\кузбасс\map-1.gif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-214346" y="0"/>
            <a:ext cx="4716000" cy="6885078"/>
          </a:xfrm>
          <a:prstGeom prst="rect">
            <a:avLst/>
          </a:prstGeom>
          <a:noFill/>
        </p:spPr>
      </p:pic>
      <p:pic>
        <p:nvPicPr>
          <p:cNvPr id="23560" name="Picture 8" descr="C:\Users\Graf\Desktop\эколята\229658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28604"/>
            <a:ext cx="1145040" cy="1467320"/>
          </a:xfrm>
          <a:prstGeom prst="rect">
            <a:avLst/>
          </a:prstGeom>
          <a:noFill/>
        </p:spPr>
      </p:pic>
      <p:pic>
        <p:nvPicPr>
          <p:cNvPr id="23559" name="Picture 7" descr="C:\Users\Graf\Desktop\эколята\LarchPic-bright-717x10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0"/>
            <a:ext cx="1143008" cy="1711468"/>
          </a:xfrm>
          <a:prstGeom prst="rect">
            <a:avLst/>
          </a:prstGeom>
          <a:noFill/>
        </p:spPr>
      </p:pic>
      <p:pic>
        <p:nvPicPr>
          <p:cNvPr id="1026" name="Picture 2" descr="C:\Users\Graf\Desktop\Новая папка (2)\1696470_baobab-obo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14290"/>
            <a:ext cx="1955270" cy="1564322"/>
          </a:xfrm>
          <a:prstGeom prst="rect">
            <a:avLst/>
          </a:prstGeom>
          <a:noFill/>
        </p:spPr>
      </p:pic>
      <p:pic>
        <p:nvPicPr>
          <p:cNvPr id="1027" name="Picture 3" descr="C:\Users\Graf\Desktop\Новая папка (2)\1339845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2214554"/>
            <a:ext cx="857256" cy="752012"/>
          </a:xfrm>
          <a:prstGeom prst="rect">
            <a:avLst/>
          </a:prstGeom>
          <a:noFill/>
        </p:spPr>
      </p:pic>
      <p:pic>
        <p:nvPicPr>
          <p:cNvPr id="9" name="Picture 2" descr="C:\Users\Graf\Desktop\Новая папка (2)\chipmunk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357826"/>
            <a:ext cx="915547" cy="933858"/>
          </a:xfrm>
          <a:prstGeom prst="rect">
            <a:avLst/>
          </a:prstGeom>
          <a:noFill/>
        </p:spPr>
      </p:pic>
      <p:pic>
        <p:nvPicPr>
          <p:cNvPr id="10" name="Picture 6" descr="C:\Users\Graf\Desktop\Новая папка (2)\A-dreamstime_xxl_26424364_wxvxd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72396" y="4000504"/>
            <a:ext cx="1357322" cy="940553"/>
          </a:xfrm>
          <a:prstGeom prst="rect">
            <a:avLst/>
          </a:prstGeom>
          <a:noFill/>
        </p:spPr>
      </p:pic>
      <p:pic>
        <p:nvPicPr>
          <p:cNvPr id="11" name="Picture 5" descr="C:\Users\Graf\Desktop\Новая папка (2)\png_kurt_rasulehasret (45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3929066"/>
            <a:ext cx="1149350" cy="1149350"/>
          </a:xfrm>
          <a:prstGeom prst="rect">
            <a:avLst/>
          </a:prstGeom>
          <a:noFill/>
        </p:spPr>
      </p:pic>
      <p:pic>
        <p:nvPicPr>
          <p:cNvPr id="12" name="Picture 7" descr="C:\Users\Graf\Desktop\Новая папка (2)\69162085_Filja_kopiy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5500702"/>
            <a:ext cx="734188" cy="1037137"/>
          </a:xfrm>
          <a:prstGeom prst="rect">
            <a:avLst/>
          </a:prstGeom>
          <a:noFill/>
        </p:spPr>
      </p:pic>
      <p:pic>
        <p:nvPicPr>
          <p:cNvPr id="13" name="Picture 8" descr="C:\Users\Graf\Desktop\Новая папка (2)\tolstyiy-begemot-850x489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5206" y="5643578"/>
            <a:ext cx="1643074" cy="945251"/>
          </a:xfrm>
          <a:prstGeom prst="rect">
            <a:avLst/>
          </a:prstGeom>
          <a:noFill/>
        </p:spPr>
      </p:pic>
      <p:pic>
        <p:nvPicPr>
          <p:cNvPr id="14" name="Picture 9" descr="C:\Users\Graf\Desktop\Новая папка (2)\european-badger-meles-meles-clipart-graphics-free-clip-art-badger-clipart-500_500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143380"/>
            <a:ext cx="785818" cy="785818"/>
          </a:xfrm>
          <a:prstGeom prst="rect">
            <a:avLst/>
          </a:prstGeom>
          <a:noFill/>
        </p:spPr>
      </p:pic>
      <p:pic>
        <p:nvPicPr>
          <p:cNvPr id="15" name="Picture 3" descr="C:\Users\Graf\Desktop\Новая папка (2)\gepard-1698389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49"/>
          <a:stretch>
            <a:fillRect/>
          </a:stretch>
        </p:blipFill>
        <p:spPr bwMode="auto">
          <a:xfrm>
            <a:off x="4000496" y="5357826"/>
            <a:ext cx="1337156" cy="1248234"/>
          </a:xfrm>
          <a:prstGeom prst="rect">
            <a:avLst/>
          </a:prstGeom>
          <a:noFill/>
        </p:spPr>
      </p:pic>
      <p:pic>
        <p:nvPicPr>
          <p:cNvPr id="12290" name="Picture 2" descr="https://s01.yapfiles.ru/files/1637397/optimizedqsiz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0694" y="1928802"/>
            <a:ext cx="1357321" cy="1166068"/>
          </a:xfrm>
          <a:prstGeom prst="rect">
            <a:avLst/>
          </a:prstGeom>
          <a:noFill/>
        </p:spPr>
      </p:pic>
      <p:pic>
        <p:nvPicPr>
          <p:cNvPr id="12292" name="Picture 4" descr="https://ozon-st.cdn.ngenix.net/multimedia/1027454892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214554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68208E-6 L -0.29879 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00578E-6 L -0.63212 0.151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0" y="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41302 0.130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4971E-6 L -0.34098 -0.013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50921 0.1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27552 0.1687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56458 -0.05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55191 0.0162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42743 -0.5486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2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231 L -0.56615 -0.4511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4.infourok.ru/uploads/ex/0dba/000fd8b1-956d1f3f/7/hello_html_m3555af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bali.ru/wp-content/uploads/2012/04/naviga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153275"/>
          </a:xfrm>
          <a:prstGeom prst="rect">
            <a:avLst/>
          </a:prstGeom>
          <a:noFill/>
        </p:spPr>
      </p:pic>
      <p:pic>
        <p:nvPicPr>
          <p:cNvPr id="3" name="Picture 4" descr="C:\Users\Graf\Desktop\моё\все картинки\фоны\dcd570e79c3016310143b53ed87af786--background-designs-digital-pri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7715304" cy="45005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7652" name="Picture 4" descr="C:\Users\Graf\Desktop\кузбасс\sadovod_i_ogorodnik_kemerovo_20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85728"/>
            <a:ext cx="3578683" cy="5715040"/>
          </a:xfrm>
          <a:prstGeom prst="rect">
            <a:avLst/>
          </a:prstGeom>
          <a:noFill/>
        </p:spPr>
      </p:pic>
      <p:sp>
        <p:nvSpPr>
          <p:cNvPr id="4" name="Стрелка вниз 3"/>
          <p:cNvSpPr/>
          <p:nvPr/>
        </p:nvSpPr>
        <p:spPr>
          <a:xfrm rot="7395723" flipV="1">
            <a:off x="1098540" y="2372976"/>
            <a:ext cx="714380" cy="6212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3" name="Picture 5" descr="F:\кузбасс\кузбасс\741942820.jpg"/>
          <p:cNvPicPr>
            <a:picLocks noChangeAspect="1" noChangeArrowheads="1"/>
          </p:cNvPicPr>
          <p:nvPr/>
        </p:nvPicPr>
        <p:blipFill>
          <a:blip r:embed="rId5" cstate="print"/>
          <a:srcRect t="13726"/>
          <a:stretch>
            <a:fillRect/>
          </a:stretch>
        </p:blipFill>
        <p:spPr bwMode="auto">
          <a:xfrm>
            <a:off x="5286380" y="857232"/>
            <a:ext cx="3147703" cy="445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7535 0.19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Graf\Desktop\кузбасс\DSC04789_2-1380-1024x576.jpg"/>
          <p:cNvPicPr>
            <a:picLocks noChangeAspect="1" noChangeArrowheads="1"/>
          </p:cNvPicPr>
          <p:nvPr/>
        </p:nvPicPr>
        <p:blipFill>
          <a:blip r:embed="rId2" cstate="print"/>
          <a:srcRect l="9508" r="4000"/>
          <a:stretch>
            <a:fillRect/>
          </a:stretch>
        </p:blipFill>
        <p:spPr bwMode="auto">
          <a:xfrm>
            <a:off x="0" y="0"/>
            <a:ext cx="9116351" cy="5929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6000768"/>
            <a:ext cx="5165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Поднебесные зубья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odnebesnie.ru/wp-content/uploads/2017/10/DSC04388-1360-1024x576.jpg"/>
          <p:cNvPicPr>
            <a:picLocks noChangeAspect="1" noChangeArrowheads="1"/>
          </p:cNvPicPr>
          <p:nvPr/>
        </p:nvPicPr>
        <p:blipFill>
          <a:blip r:embed="rId2" cstate="print"/>
          <a:srcRect l="6591" r="11377"/>
          <a:stretch>
            <a:fillRect/>
          </a:stretch>
        </p:blipFill>
        <p:spPr bwMode="auto">
          <a:xfrm>
            <a:off x="0" y="0"/>
            <a:ext cx="9144000" cy="62701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6211669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Большой зуб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pbs.twimg.com/media/EDlttcOWwAAJdXh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9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46</Words>
  <Application>Microsoft Office PowerPoint</Application>
  <PresentationFormat>Экран (4:3)</PresentationFormat>
  <Paragraphs>15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Семь чудес Кузбасса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Graf</dc:creator>
  <cp:lastModifiedBy>ДМИРТИЙ</cp:lastModifiedBy>
  <cp:revision>65</cp:revision>
  <dcterms:created xsi:type="dcterms:W3CDTF">2020-10-28T10:42:05Z</dcterms:created>
  <dcterms:modified xsi:type="dcterms:W3CDTF">2020-11-03T12:50:39Z</dcterms:modified>
</cp:coreProperties>
</file>