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87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к занятию животные\d8ad884a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7" y="-675457"/>
            <a:ext cx="9230688" cy="75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7992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Поднебесные Зубья-    чудо Кузбасса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4911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к занятию животные\0804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034" y="-99332"/>
            <a:ext cx="9394034" cy="695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3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истратор\Desktop\к занятию животные\sq1a9331-1428943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659" cy="68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к занятию животные\rosomakha_nakhal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5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к занятию животные\anypics.ru-10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9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813995"/>
          </a:xfrm>
        </p:spPr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к занятию животные\2-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6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к занятию животные\2838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" y="0"/>
            <a:ext cx="9143886" cy="68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32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esktop\к занятию животные\121357143.EKucdQ7S.BlackGrouseFemale116_filte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7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дминистратор\Desktop\к занятию животные\Podnebesnye-Zub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4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дминистратор\Desktop\к занятию животные\eeac3dd0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60" y="0"/>
            <a:ext cx="925252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96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истратор\Desktop\к занятию животные\576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8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6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" y="0"/>
            <a:ext cx="9239671" cy="6858000"/>
          </a:xfrm>
        </p:spPr>
      </p:pic>
    </p:spTree>
    <p:extLst>
      <p:ext uri="{BB962C8B-B14F-4D97-AF65-F5344CB8AC3E}">
        <p14:creationId xmlns:p14="http://schemas.microsoft.com/office/powerpoint/2010/main" val="426738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93228"/>
            <a:ext cx="13113133" cy="7029400"/>
          </a:xfrm>
        </p:spPr>
      </p:pic>
    </p:spTree>
    <p:extLst>
      <p:ext uri="{BB962C8B-B14F-4D97-AF65-F5344CB8AC3E}">
        <p14:creationId xmlns:p14="http://schemas.microsoft.com/office/powerpoint/2010/main" val="323502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1033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1757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3481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5233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к занятию животные\7d408fc699764d8499bd2a55dd36d750.max-12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030" y="-22583"/>
            <a:ext cx="100295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3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Desktop\к занятию животные\KOP_3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44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ДМИРТИЙ</cp:lastModifiedBy>
  <cp:revision>12</cp:revision>
  <dcterms:created xsi:type="dcterms:W3CDTF">2020-11-01T04:34:59Z</dcterms:created>
  <dcterms:modified xsi:type="dcterms:W3CDTF">2020-11-03T12:51:42Z</dcterms:modified>
</cp:coreProperties>
</file>